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Masters/notesMaster1.xml" ContentType="application/vnd.openxmlformats-officedocument.presentationml.notesMaster+xml"/>
  <Override PartName="/ppt/diagrams/drawing4.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4.xml" ContentType="application/vnd.openxmlformats-officedocument.drawingml.diagramStyle+xml"/>
  <Override PartName="/ppt/diagrams/layout5.xml" ContentType="application/vnd.openxmlformats-officedocument.drawingml.diagramLayout+xml"/>
  <Override PartName="/ppt/handoutMasters/handoutMaster1.xml" ContentType="application/vnd.openxmlformats-officedocument.presentationml.handoutMaster+xml"/>
  <Override PartName="/ppt/theme/theme1.xml" ContentType="application/vnd.openxmlformats-officedocument.theme+xml"/>
  <Override PartName="/ppt/diagrams/colors4.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quickStyle5.xml" ContentType="application/vnd.openxmlformats-officedocument.drawingml.diagramStyle+xml"/>
  <Override PartName="/ppt/diagrams/colors5.xml" ContentType="application/vnd.openxmlformats-officedocument.drawingml.diagramColors+xml"/>
  <Override PartName="/ppt/theme/theme4.xml" ContentType="application/vnd.openxmlformats-officedocument.theme+xml"/>
  <Override PartName="/ppt/diagrams/drawing5.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85" r:id="rId5"/>
  </p:sldMasterIdLst>
  <p:notesMasterIdLst>
    <p:notesMasterId r:id="rId17"/>
  </p:notesMasterIdLst>
  <p:handoutMasterIdLst>
    <p:handoutMasterId r:id="rId18"/>
  </p:handoutMasterIdLst>
  <p:sldIdLst>
    <p:sldId id="458" r:id="rId6"/>
    <p:sldId id="469" r:id="rId7"/>
    <p:sldId id="470" r:id="rId8"/>
    <p:sldId id="471" r:id="rId9"/>
    <p:sldId id="472" r:id="rId10"/>
    <p:sldId id="465" r:id="rId11"/>
    <p:sldId id="473" r:id="rId12"/>
    <p:sldId id="466" r:id="rId13"/>
    <p:sldId id="468" r:id="rId14"/>
    <p:sldId id="467" r:id="rId15"/>
    <p:sldId id="361" r:id="rId16"/>
  </p:sldIdLst>
  <p:sldSz cx="9144000" cy="6858000" type="screen4x3"/>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2" autoAdjust="0"/>
    <p:restoredTop sz="97309" autoAdjust="0"/>
  </p:normalViewPr>
  <p:slideViewPr>
    <p:cSldViewPr snapToGrid="0">
      <p:cViewPr>
        <p:scale>
          <a:sx n="90" d="100"/>
          <a:sy n="90" d="100"/>
        </p:scale>
        <p:origin x="-444" y="-72"/>
      </p:cViewPr>
      <p:guideLst>
        <p:guide orient="horz" pos="1075"/>
        <p:guide orient="horz" pos="2160"/>
        <p:guide orient="horz" pos="1372"/>
        <p:guide orient="horz" pos="1195"/>
        <p:guide orient="horz" pos="2562"/>
        <p:guide orient="horz" pos="3151"/>
        <p:guide pos="2880"/>
        <p:guide pos="248"/>
        <p:guide pos="3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15" d="100"/>
          <a:sy n="115" d="100"/>
        </p:scale>
        <p:origin x="-2142" y="25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7C9C55-3B04-4CA0-BE05-B938E77549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956958-B67D-4508-84FE-8AFAB44B6390}">
      <dgm:prSet phldrT="[Text]"/>
      <dgm:spPr/>
      <dgm:t>
        <a:bodyPr/>
        <a:lstStyle/>
        <a:p>
          <a:r>
            <a:rPr lang="en-US" dirty="0" smtClean="0"/>
            <a:t>Research Facilitation</a:t>
          </a:r>
          <a:endParaRPr lang="en-US" dirty="0"/>
        </a:p>
      </dgm:t>
    </dgm:pt>
    <dgm:pt modelId="{14309BC7-2DDF-4D72-B319-3D50C5130176}" type="parTrans" cxnId="{0F7311BE-B175-41D9-A086-AB58F5B14438}">
      <dgm:prSet/>
      <dgm:spPr/>
      <dgm:t>
        <a:bodyPr/>
        <a:lstStyle/>
        <a:p>
          <a:endParaRPr lang="en-US"/>
        </a:p>
      </dgm:t>
    </dgm:pt>
    <dgm:pt modelId="{ED1B0E5A-94EB-4563-AFDA-EF700CFDFA7A}" type="sibTrans" cxnId="{0F7311BE-B175-41D9-A086-AB58F5B14438}">
      <dgm:prSet/>
      <dgm:spPr/>
      <dgm:t>
        <a:bodyPr/>
        <a:lstStyle/>
        <a:p>
          <a:endParaRPr lang="en-US"/>
        </a:p>
      </dgm:t>
    </dgm:pt>
    <dgm:pt modelId="{E39C22B6-46FE-4BA9-A575-180E73224EA6}">
      <dgm:prSet phldrT="[Text]"/>
      <dgm:spPr/>
      <dgm:t>
        <a:bodyPr/>
        <a:lstStyle/>
        <a:p>
          <a:r>
            <a:rPr lang="en-US" dirty="0" smtClean="0"/>
            <a:t>Support Research</a:t>
          </a:r>
          <a:endParaRPr lang="en-US" dirty="0"/>
        </a:p>
      </dgm:t>
    </dgm:pt>
    <dgm:pt modelId="{FCA4F08A-C603-4649-9C06-9C08B813B816}" type="parTrans" cxnId="{F4189DD9-0C84-4162-8250-37E8F7582008}">
      <dgm:prSet/>
      <dgm:spPr/>
      <dgm:t>
        <a:bodyPr/>
        <a:lstStyle/>
        <a:p>
          <a:endParaRPr lang="en-US"/>
        </a:p>
      </dgm:t>
    </dgm:pt>
    <dgm:pt modelId="{002D5C36-3A20-4F6A-B95C-0963AC367920}" type="sibTrans" cxnId="{F4189DD9-0C84-4162-8250-37E8F7582008}">
      <dgm:prSet/>
      <dgm:spPr/>
      <dgm:t>
        <a:bodyPr/>
        <a:lstStyle/>
        <a:p>
          <a:endParaRPr lang="en-US"/>
        </a:p>
      </dgm:t>
    </dgm:pt>
    <dgm:pt modelId="{1A019E92-0484-46D9-9BB8-094EE16ED398}">
      <dgm:prSet phldrT="[Text]"/>
      <dgm:spPr/>
      <dgm:t>
        <a:bodyPr/>
        <a:lstStyle/>
        <a:p>
          <a:r>
            <a:rPr lang="en-US" dirty="0" smtClean="0"/>
            <a:t>Strategic Communication</a:t>
          </a:r>
          <a:endParaRPr lang="en-US" dirty="0"/>
        </a:p>
      </dgm:t>
    </dgm:pt>
    <dgm:pt modelId="{6D365A2C-E336-4D89-A1BB-4A47E5F1234B}" type="parTrans" cxnId="{1FFF6480-7484-4369-BF50-7C7550726B4E}">
      <dgm:prSet/>
      <dgm:spPr/>
      <dgm:t>
        <a:bodyPr/>
        <a:lstStyle/>
        <a:p>
          <a:endParaRPr lang="en-US"/>
        </a:p>
      </dgm:t>
    </dgm:pt>
    <dgm:pt modelId="{3EB40609-E69B-4492-B94F-56502B9EF9D9}" type="sibTrans" cxnId="{1FFF6480-7484-4369-BF50-7C7550726B4E}">
      <dgm:prSet/>
      <dgm:spPr/>
      <dgm:t>
        <a:bodyPr/>
        <a:lstStyle/>
        <a:p>
          <a:endParaRPr lang="en-US"/>
        </a:p>
      </dgm:t>
    </dgm:pt>
    <dgm:pt modelId="{D58C4274-B63E-492D-996E-50F27362DD06}">
      <dgm:prSet phldrT="[Text]"/>
      <dgm:spPr/>
      <dgm:t>
        <a:bodyPr/>
        <a:lstStyle/>
        <a:p>
          <a:r>
            <a:rPr lang="en-US" dirty="0" smtClean="0"/>
            <a:t>Outreach</a:t>
          </a:r>
          <a:endParaRPr lang="en-US" dirty="0"/>
        </a:p>
      </dgm:t>
    </dgm:pt>
    <dgm:pt modelId="{C650FC2D-FFBD-40F0-8447-6BA684B3C0FB}" type="parTrans" cxnId="{BEF761A6-7C3A-480C-A82E-E461FDD85AEB}">
      <dgm:prSet/>
      <dgm:spPr/>
      <dgm:t>
        <a:bodyPr/>
        <a:lstStyle/>
        <a:p>
          <a:endParaRPr lang="en-US"/>
        </a:p>
      </dgm:t>
    </dgm:pt>
    <dgm:pt modelId="{31458A41-6C0F-477F-AAAC-88A6636B5E3E}" type="sibTrans" cxnId="{BEF761A6-7C3A-480C-A82E-E461FDD85AEB}">
      <dgm:prSet/>
      <dgm:spPr/>
      <dgm:t>
        <a:bodyPr/>
        <a:lstStyle/>
        <a:p>
          <a:endParaRPr lang="en-US"/>
        </a:p>
      </dgm:t>
    </dgm:pt>
    <dgm:pt modelId="{8C64FE4D-2250-4A62-ADE8-890791636159}">
      <dgm:prSet phldrT="[Text]"/>
      <dgm:spPr/>
      <dgm:t>
        <a:bodyPr/>
        <a:lstStyle/>
        <a:p>
          <a:r>
            <a:rPr lang="en-US" dirty="0" smtClean="0"/>
            <a:t>Website</a:t>
          </a:r>
          <a:endParaRPr lang="en-US" dirty="0"/>
        </a:p>
      </dgm:t>
    </dgm:pt>
    <dgm:pt modelId="{7C37042C-2C69-4915-9EB1-1D230F89AED3}" type="parTrans" cxnId="{DFC6455A-24C5-42BC-ABC1-2D4B5D989DD9}">
      <dgm:prSet/>
      <dgm:spPr/>
      <dgm:t>
        <a:bodyPr/>
        <a:lstStyle/>
        <a:p>
          <a:endParaRPr lang="en-US"/>
        </a:p>
      </dgm:t>
    </dgm:pt>
    <dgm:pt modelId="{315807E1-1C27-46A2-AF1D-528DD068E385}" type="sibTrans" cxnId="{DFC6455A-24C5-42BC-ABC1-2D4B5D989DD9}">
      <dgm:prSet/>
      <dgm:spPr/>
      <dgm:t>
        <a:bodyPr/>
        <a:lstStyle/>
        <a:p>
          <a:endParaRPr lang="en-US"/>
        </a:p>
      </dgm:t>
    </dgm:pt>
    <dgm:pt modelId="{6F783CB4-B44B-443B-9B0E-A019B5A97240}">
      <dgm:prSet phldrT="[Text]"/>
      <dgm:spPr/>
      <dgm:t>
        <a:bodyPr/>
        <a:lstStyle/>
        <a:p>
          <a:r>
            <a:rPr lang="en-US" dirty="0" smtClean="0"/>
            <a:t>Knowledge Management</a:t>
          </a:r>
          <a:endParaRPr lang="en-US" dirty="0"/>
        </a:p>
      </dgm:t>
    </dgm:pt>
    <dgm:pt modelId="{F6E137DE-AE3C-4AE2-8D53-9D23746FD6BA}" type="parTrans" cxnId="{51247E21-B43A-4FD5-80A9-D422F121AFC4}">
      <dgm:prSet/>
      <dgm:spPr/>
      <dgm:t>
        <a:bodyPr/>
        <a:lstStyle/>
        <a:p>
          <a:endParaRPr lang="en-US"/>
        </a:p>
      </dgm:t>
    </dgm:pt>
    <dgm:pt modelId="{2C6EE8B2-8E10-4ECC-9953-B92A5F2D5CE3}" type="sibTrans" cxnId="{51247E21-B43A-4FD5-80A9-D422F121AFC4}">
      <dgm:prSet/>
      <dgm:spPr/>
      <dgm:t>
        <a:bodyPr/>
        <a:lstStyle/>
        <a:p>
          <a:endParaRPr lang="en-US"/>
        </a:p>
      </dgm:t>
    </dgm:pt>
    <dgm:pt modelId="{E66B89BB-DF65-4166-B7E3-881316477BBA}">
      <dgm:prSet phldrT="[Text]"/>
      <dgm:spPr/>
      <dgm:t>
        <a:bodyPr/>
        <a:lstStyle/>
        <a:p>
          <a:r>
            <a:rPr lang="en-US" dirty="0" smtClean="0"/>
            <a:t>Information Hub</a:t>
          </a:r>
          <a:endParaRPr lang="en-US" dirty="0"/>
        </a:p>
      </dgm:t>
    </dgm:pt>
    <dgm:pt modelId="{4D8A18C0-E645-43F7-BA6F-C831C4C581D2}" type="parTrans" cxnId="{D7F3269F-8A8D-4914-8B2F-785333FF03B4}">
      <dgm:prSet/>
      <dgm:spPr/>
      <dgm:t>
        <a:bodyPr/>
        <a:lstStyle/>
        <a:p>
          <a:endParaRPr lang="en-US"/>
        </a:p>
      </dgm:t>
    </dgm:pt>
    <dgm:pt modelId="{27DFA18F-5AF6-4686-88A3-48C19AD17B8B}" type="sibTrans" cxnId="{D7F3269F-8A8D-4914-8B2F-785333FF03B4}">
      <dgm:prSet/>
      <dgm:spPr/>
      <dgm:t>
        <a:bodyPr/>
        <a:lstStyle/>
        <a:p>
          <a:endParaRPr lang="en-US"/>
        </a:p>
      </dgm:t>
    </dgm:pt>
    <dgm:pt modelId="{48C32904-93F1-49A1-A494-F0D989230C04}">
      <dgm:prSet phldrT="[Text]"/>
      <dgm:spPr/>
      <dgm:t>
        <a:bodyPr/>
        <a:lstStyle/>
        <a:p>
          <a:r>
            <a:rPr lang="en-US" dirty="0" smtClean="0"/>
            <a:t>WIIR</a:t>
          </a:r>
          <a:endParaRPr lang="en-US" dirty="0"/>
        </a:p>
      </dgm:t>
    </dgm:pt>
    <dgm:pt modelId="{3591E5AD-7A0C-4DC8-9718-091528D92F78}" type="parTrans" cxnId="{EFA8E1D5-C1C0-45DD-A64C-7E24541F59C2}">
      <dgm:prSet/>
      <dgm:spPr/>
      <dgm:t>
        <a:bodyPr/>
        <a:lstStyle/>
        <a:p>
          <a:endParaRPr lang="en-US"/>
        </a:p>
      </dgm:t>
    </dgm:pt>
    <dgm:pt modelId="{E075FCAF-89C2-4399-9835-9FC8C7152B61}" type="sibTrans" cxnId="{EFA8E1D5-C1C0-45DD-A64C-7E24541F59C2}">
      <dgm:prSet/>
      <dgm:spPr/>
      <dgm:t>
        <a:bodyPr/>
        <a:lstStyle/>
        <a:p>
          <a:endParaRPr lang="en-US"/>
        </a:p>
      </dgm:t>
    </dgm:pt>
    <dgm:pt modelId="{25B01308-5D90-4C61-A201-100CEDDEB565}">
      <dgm:prSet phldrT="[Text]"/>
      <dgm:spPr/>
      <dgm:t>
        <a:bodyPr/>
        <a:lstStyle/>
        <a:p>
          <a:r>
            <a:rPr lang="en-US" dirty="0" smtClean="0"/>
            <a:t>Programs</a:t>
          </a:r>
          <a:endParaRPr lang="en-US" dirty="0"/>
        </a:p>
      </dgm:t>
    </dgm:pt>
    <dgm:pt modelId="{AB94251D-5E03-487E-BD2F-90D54ED1CFDE}" type="parTrans" cxnId="{EEA128DE-3781-413D-A08E-AC6814A5C267}">
      <dgm:prSet/>
      <dgm:spPr/>
      <dgm:t>
        <a:bodyPr/>
        <a:lstStyle/>
        <a:p>
          <a:endParaRPr lang="en-US"/>
        </a:p>
      </dgm:t>
    </dgm:pt>
    <dgm:pt modelId="{7E4F1F4B-EBBB-40CA-8CF2-2B0FC2E7E01C}" type="sibTrans" cxnId="{EEA128DE-3781-413D-A08E-AC6814A5C267}">
      <dgm:prSet/>
      <dgm:spPr/>
      <dgm:t>
        <a:bodyPr/>
        <a:lstStyle/>
        <a:p>
          <a:endParaRPr lang="en-US"/>
        </a:p>
      </dgm:t>
    </dgm:pt>
    <dgm:pt modelId="{259B1358-B3AA-4430-A47C-169A1DCBBE97}">
      <dgm:prSet/>
      <dgm:spPr/>
      <dgm:t>
        <a:bodyPr/>
        <a:lstStyle/>
        <a:p>
          <a:r>
            <a:rPr lang="en-US" dirty="0" smtClean="0"/>
            <a:t>Evaluate Treatment Programs</a:t>
          </a:r>
          <a:endParaRPr lang="en-US" dirty="0"/>
        </a:p>
      </dgm:t>
    </dgm:pt>
    <dgm:pt modelId="{B3B52000-BB72-4332-8419-0AA310B2229B}" type="parTrans" cxnId="{49E856C9-0599-4878-9143-B797B8E62875}">
      <dgm:prSet/>
      <dgm:spPr/>
      <dgm:t>
        <a:bodyPr/>
        <a:lstStyle/>
        <a:p>
          <a:endParaRPr lang="en-US"/>
        </a:p>
      </dgm:t>
    </dgm:pt>
    <dgm:pt modelId="{474C6C04-4FAE-4225-848E-DC5F1C55AFF3}" type="sibTrans" cxnId="{49E856C9-0599-4878-9143-B797B8E62875}">
      <dgm:prSet/>
      <dgm:spPr/>
      <dgm:t>
        <a:bodyPr/>
        <a:lstStyle/>
        <a:p>
          <a:endParaRPr lang="en-US"/>
        </a:p>
      </dgm:t>
    </dgm:pt>
    <dgm:pt modelId="{B265FEF5-9DFB-47B6-8B1D-F536AAE35086}">
      <dgm:prSet phldrT="[Text]"/>
      <dgm:spPr/>
      <dgm:t>
        <a:bodyPr/>
        <a:lstStyle/>
        <a:p>
          <a:r>
            <a:rPr lang="en-US" dirty="0" smtClean="0"/>
            <a:t>Research Quarterly</a:t>
          </a:r>
          <a:endParaRPr lang="en-US" dirty="0"/>
        </a:p>
      </dgm:t>
    </dgm:pt>
    <dgm:pt modelId="{D702A356-97E5-4305-A05C-C4E77DF13002}" type="parTrans" cxnId="{8EA65EC1-6965-41C7-9573-0F5F8F6186E4}">
      <dgm:prSet/>
      <dgm:spPr/>
      <dgm:t>
        <a:bodyPr/>
        <a:lstStyle/>
        <a:p>
          <a:endParaRPr lang="en-US"/>
        </a:p>
      </dgm:t>
    </dgm:pt>
    <dgm:pt modelId="{6F7B0625-F500-49FE-8A26-4AE63F81E830}" type="sibTrans" cxnId="{8EA65EC1-6965-41C7-9573-0F5F8F6186E4}">
      <dgm:prSet/>
      <dgm:spPr/>
      <dgm:t>
        <a:bodyPr/>
        <a:lstStyle/>
        <a:p>
          <a:endParaRPr lang="en-US"/>
        </a:p>
      </dgm:t>
    </dgm:pt>
    <dgm:pt modelId="{19FCB141-5C90-4BCA-9037-ED6BF4EF305D}">
      <dgm:prSet phldrT="[Text]"/>
      <dgm:spPr/>
      <dgm:t>
        <a:bodyPr/>
        <a:lstStyle/>
        <a:p>
          <a:r>
            <a:rPr lang="en-US" dirty="0" smtClean="0"/>
            <a:t>Collect and analyze data</a:t>
          </a:r>
          <a:endParaRPr lang="en-US" dirty="0"/>
        </a:p>
      </dgm:t>
    </dgm:pt>
    <dgm:pt modelId="{AD50CBBC-9C07-45BD-9948-196A7466DB74}" type="parTrans" cxnId="{3E251ADC-5104-408E-9C40-BE9F45639583}">
      <dgm:prSet/>
      <dgm:spPr/>
      <dgm:t>
        <a:bodyPr/>
        <a:lstStyle/>
        <a:p>
          <a:endParaRPr lang="en-US"/>
        </a:p>
      </dgm:t>
    </dgm:pt>
    <dgm:pt modelId="{AC20044A-08ED-481B-B46C-EDC02FC427D3}" type="sibTrans" cxnId="{3E251ADC-5104-408E-9C40-BE9F45639583}">
      <dgm:prSet/>
      <dgm:spPr/>
      <dgm:t>
        <a:bodyPr/>
        <a:lstStyle/>
        <a:p>
          <a:endParaRPr lang="en-US"/>
        </a:p>
      </dgm:t>
    </dgm:pt>
    <dgm:pt modelId="{D1EBCDA8-FEA8-4470-911F-4BA04DC497BF}">
      <dgm:prSet phldrT="[Text]"/>
      <dgm:spPr/>
      <dgm:t>
        <a:bodyPr/>
        <a:lstStyle/>
        <a:p>
          <a:r>
            <a:rPr lang="en-US" dirty="0" smtClean="0"/>
            <a:t>Social Media</a:t>
          </a:r>
          <a:endParaRPr lang="en-US" dirty="0"/>
        </a:p>
      </dgm:t>
    </dgm:pt>
    <dgm:pt modelId="{E1B7D3CD-4D6E-49CD-9C29-5DD2F66314A5}" type="parTrans" cxnId="{55320C9E-0846-4837-A4FD-A65E7D354D4B}">
      <dgm:prSet/>
      <dgm:spPr/>
      <dgm:t>
        <a:bodyPr/>
        <a:lstStyle/>
        <a:p>
          <a:endParaRPr lang="en-US"/>
        </a:p>
      </dgm:t>
    </dgm:pt>
    <dgm:pt modelId="{40421CBD-632F-4BEF-A29E-3EFF7D974B88}" type="sibTrans" cxnId="{55320C9E-0846-4837-A4FD-A65E7D354D4B}">
      <dgm:prSet/>
      <dgm:spPr/>
      <dgm:t>
        <a:bodyPr/>
        <a:lstStyle/>
        <a:p>
          <a:endParaRPr lang="en-US"/>
        </a:p>
      </dgm:t>
    </dgm:pt>
    <dgm:pt modelId="{22B370EB-1CCF-4918-80C9-3DD4F29871AD}">
      <dgm:prSet phldrT="[Text]"/>
      <dgm:spPr/>
      <dgm:t>
        <a:bodyPr/>
        <a:lstStyle/>
        <a:p>
          <a:r>
            <a:rPr lang="en-US" dirty="0" smtClean="0"/>
            <a:t>Mindlines</a:t>
          </a:r>
          <a:endParaRPr lang="en-US" dirty="0"/>
        </a:p>
      </dgm:t>
    </dgm:pt>
    <dgm:pt modelId="{21F89AEF-DA48-42A2-9A05-4078C9B8D87F}" type="parTrans" cxnId="{D20929AE-E421-47F6-AF4C-A83E5BF51202}">
      <dgm:prSet/>
      <dgm:spPr/>
      <dgm:t>
        <a:bodyPr/>
        <a:lstStyle/>
        <a:p>
          <a:endParaRPr lang="en-US"/>
        </a:p>
      </dgm:t>
    </dgm:pt>
    <dgm:pt modelId="{C0856774-3168-4B27-BAED-471618F930AC}" type="sibTrans" cxnId="{D20929AE-E421-47F6-AF4C-A83E5BF51202}">
      <dgm:prSet/>
      <dgm:spPr/>
      <dgm:t>
        <a:bodyPr/>
        <a:lstStyle/>
        <a:p>
          <a:endParaRPr lang="en-US"/>
        </a:p>
      </dgm:t>
    </dgm:pt>
    <dgm:pt modelId="{57EE8D25-90B1-487E-8AE0-250CC06A6BA2}">
      <dgm:prSet/>
      <dgm:spPr/>
      <dgm:t>
        <a:bodyPr/>
        <a:lstStyle/>
        <a:p>
          <a:r>
            <a:rPr lang="en-US" dirty="0" smtClean="0"/>
            <a:t>Education &amp; Training</a:t>
          </a:r>
          <a:endParaRPr lang="en-US" dirty="0"/>
        </a:p>
      </dgm:t>
    </dgm:pt>
    <dgm:pt modelId="{1DFDB969-B0D7-4966-9DA1-F2CC73572644}" type="parTrans" cxnId="{45379A2C-9DD0-425B-B7F4-299B5C844ED5}">
      <dgm:prSet/>
      <dgm:spPr/>
      <dgm:t>
        <a:bodyPr/>
        <a:lstStyle/>
        <a:p>
          <a:endParaRPr lang="en-US"/>
        </a:p>
      </dgm:t>
    </dgm:pt>
    <dgm:pt modelId="{C7098C31-A96E-415D-A24F-09EEB09D4792}" type="sibTrans" cxnId="{45379A2C-9DD0-425B-B7F4-299B5C844ED5}">
      <dgm:prSet/>
      <dgm:spPr/>
      <dgm:t>
        <a:bodyPr/>
        <a:lstStyle/>
        <a:p>
          <a:endParaRPr lang="en-US"/>
        </a:p>
      </dgm:t>
    </dgm:pt>
    <dgm:pt modelId="{0EB2461D-4D91-4FBD-BEED-79F863959420}">
      <dgm:prSet/>
      <dgm:spPr/>
      <dgm:t>
        <a:bodyPr/>
        <a:lstStyle/>
        <a:p>
          <a:r>
            <a:rPr lang="en-US" dirty="0" smtClean="0"/>
            <a:t>Curriculum &amp; Program Development</a:t>
          </a:r>
          <a:endParaRPr lang="en-US" dirty="0"/>
        </a:p>
      </dgm:t>
    </dgm:pt>
    <dgm:pt modelId="{4415B8D4-914E-4B7E-9FE4-30D78718B699}" type="parTrans" cxnId="{45806CBE-9BD9-45B8-8CCE-D2D1F9F7D3FF}">
      <dgm:prSet/>
      <dgm:spPr/>
      <dgm:t>
        <a:bodyPr/>
        <a:lstStyle/>
        <a:p>
          <a:endParaRPr lang="en-US"/>
        </a:p>
      </dgm:t>
    </dgm:pt>
    <dgm:pt modelId="{FD8429C4-9274-430A-9728-2968520BBEDB}" type="sibTrans" cxnId="{45806CBE-9BD9-45B8-8CCE-D2D1F9F7D3FF}">
      <dgm:prSet/>
      <dgm:spPr/>
      <dgm:t>
        <a:bodyPr/>
        <a:lstStyle/>
        <a:p>
          <a:endParaRPr lang="en-US"/>
        </a:p>
      </dgm:t>
    </dgm:pt>
    <dgm:pt modelId="{C8E4B4D8-04B5-4353-9285-1B41A0BAF03E}">
      <dgm:prSet/>
      <dgm:spPr/>
      <dgm:t>
        <a:bodyPr/>
        <a:lstStyle/>
        <a:p>
          <a:r>
            <a:rPr lang="en-US" dirty="0" smtClean="0"/>
            <a:t>Psychological Health Pathways                    -Clinical Pathway      -Care Management         -Data Management</a:t>
          </a:r>
          <a:endParaRPr lang="en-US" dirty="0"/>
        </a:p>
      </dgm:t>
    </dgm:pt>
    <dgm:pt modelId="{43BA9692-6B89-4B1D-9562-BEB340684C73}" type="parTrans" cxnId="{41828C4A-98C2-4B23-89ED-AF9B20A5107D}">
      <dgm:prSet/>
      <dgm:spPr/>
      <dgm:t>
        <a:bodyPr/>
        <a:lstStyle/>
        <a:p>
          <a:endParaRPr lang="en-US"/>
        </a:p>
      </dgm:t>
    </dgm:pt>
    <dgm:pt modelId="{71C25001-562D-4670-9A40-748DC0C6948C}" type="sibTrans" cxnId="{41828C4A-98C2-4B23-89ED-AF9B20A5107D}">
      <dgm:prSet/>
      <dgm:spPr/>
      <dgm:t>
        <a:bodyPr/>
        <a:lstStyle/>
        <a:p>
          <a:endParaRPr lang="en-US"/>
        </a:p>
      </dgm:t>
    </dgm:pt>
    <dgm:pt modelId="{075E544D-3F58-42AA-AC46-F052CD218DEE}">
      <dgm:prSet phldrT="[Text]"/>
      <dgm:spPr/>
      <dgm:t>
        <a:bodyPr/>
        <a:lstStyle/>
        <a:p>
          <a:r>
            <a:rPr lang="en-US" dirty="0" smtClean="0"/>
            <a:t>IT/IM </a:t>
          </a:r>
          <a:endParaRPr lang="en-US" dirty="0"/>
        </a:p>
      </dgm:t>
    </dgm:pt>
    <dgm:pt modelId="{936D3089-977E-454C-973E-8C3F6128DDD8}" type="parTrans" cxnId="{19BC2B04-C7AD-4B1C-9178-EFAF95CF710E}">
      <dgm:prSet/>
      <dgm:spPr/>
      <dgm:t>
        <a:bodyPr/>
        <a:lstStyle/>
        <a:p>
          <a:endParaRPr lang="en-US"/>
        </a:p>
      </dgm:t>
    </dgm:pt>
    <dgm:pt modelId="{C3A744FD-841E-45E5-BD70-E1E7216880DE}" type="sibTrans" cxnId="{19BC2B04-C7AD-4B1C-9178-EFAF95CF710E}">
      <dgm:prSet/>
      <dgm:spPr/>
      <dgm:t>
        <a:bodyPr/>
        <a:lstStyle/>
        <a:p>
          <a:endParaRPr lang="en-US"/>
        </a:p>
      </dgm:t>
    </dgm:pt>
    <dgm:pt modelId="{C6BD0677-903E-4564-BE17-6223E7872ECC}" type="pres">
      <dgm:prSet presAssocID="{9B7C9C55-3B04-4CA0-BE05-B938E7754918}" presName="Name0" presStyleCnt="0">
        <dgm:presLayoutVars>
          <dgm:dir/>
          <dgm:animLvl val="lvl"/>
          <dgm:resizeHandles val="exact"/>
        </dgm:presLayoutVars>
      </dgm:prSet>
      <dgm:spPr/>
      <dgm:t>
        <a:bodyPr/>
        <a:lstStyle/>
        <a:p>
          <a:endParaRPr lang="en-US"/>
        </a:p>
      </dgm:t>
    </dgm:pt>
    <dgm:pt modelId="{22CBAB64-F68E-4AB7-9CFA-038D7479B864}" type="pres">
      <dgm:prSet presAssocID="{49956958-B67D-4508-84FE-8AFAB44B6390}" presName="composite" presStyleCnt="0"/>
      <dgm:spPr/>
    </dgm:pt>
    <dgm:pt modelId="{7B92237F-2A38-4F8F-AD02-001529D05539}" type="pres">
      <dgm:prSet presAssocID="{49956958-B67D-4508-84FE-8AFAB44B6390}" presName="parTx" presStyleLbl="alignNode1" presStyleIdx="0" presStyleCnt="4">
        <dgm:presLayoutVars>
          <dgm:chMax val="0"/>
          <dgm:chPref val="0"/>
          <dgm:bulletEnabled val="1"/>
        </dgm:presLayoutVars>
      </dgm:prSet>
      <dgm:spPr/>
      <dgm:t>
        <a:bodyPr/>
        <a:lstStyle/>
        <a:p>
          <a:endParaRPr lang="en-US"/>
        </a:p>
      </dgm:t>
    </dgm:pt>
    <dgm:pt modelId="{46E97B35-A506-45FF-9BA8-70C575E477DA}" type="pres">
      <dgm:prSet presAssocID="{49956958-B67D-4508-84FE-8AFAB44B6390}" presName="desTx" presStyleLbl="alignAccFollowNode1" presStyleIdx="0" presStyleCnt="4">
        <dgm:presLayoutVars>
          <dgm:bulletEnabled val="1"/>
        </dgm:presLayoutVars>
      </dgm:prSet>
      <dgm:spPr/>
      <dgm:t>
        <a:bodyPr/>
        <a:lstStyle/>
        <a:p>
          <a:endParaRPr lang="en-US"/>
        </a:p>
      </dgm:t>
    </dgm:pt>
    <dgm:pt modelId="{362887AB-1783-42CB-9706-609049ACA934}" type="pres">
      <dgm:prSet presAssocID="{ED1B0E5A-94EB-4563-AFDA-EF700CFDFA7A}" presName="space" presStyleCnt="0"/>
      <dgm:spPr/>
    </dgm:pt>
    <dgm:pt modelId="{BBD0B660-D3AC-41BC-9D71-0ACE1164858D}" type="pres">
      <dgm:prSet presAssocID="{1A019E92-0484-46D9-9BB8-094EE16ED398}" presName="composite" presStyleCnt="0"/>
      <dgm:spPr/>
    </dgm:pt>
    <dgm:pt modelId="{E92F9646-2798-4725-B678-28B16D68B704}" type="pres">
      <dgm:prSet presAssocID="{1A019E92-0484-46D9-9BB8-094EE16ED398}" presName="parTx" presStyleLbl="alignNode1" presStyleIdx="1" presStyleCnt="4">
        <dgm:presLayoutVars>
          <dgm:chMax val="0"/>
          <dgm:chPref val="0"/>
          <dgm:bulletEnabled val="1"/>
        </dgm:presLayoutVars>
      </dgm:prSet>
      <dgm:spPr/>
      <dgm:t>
        <a:bodyPr/>
        <a:lstStyle/>
        <a:p>
          <a:endParaRPr lang="en-US"/>
        </a:p>
      </dgm:t>
    </dgm:pt>
    <dgm:pt modelId="{E438A46D-E8D5-4321-B3EE-EC63D2587AAC}" type="pres">
      <dgm:prSet presAssocID="{1A019E92-0484-46D9-9BB8-094EE16ED398}" presName="desTx" presStyleLbl="alignAccFollowNode1" presStyleIdx="1" presStyleCnt="4">
        <dgm:presLayoutVars>
          <dgm:bulletEnabled val="1"/>
        </dgm:presLayoutVars>
      </dgm:prSet>
      <dgm:spPr/>
      <dgm:t>
        <a:bodyPr/>
        <a:lstStyle/>
        <a:p>
          <a:endParaRPr lang="en-US"/>
        </a:p>
      </dgm:t>
    </dgm:pt>
    <dgm:pt modelId="{2F3853FD-CE07-488B-917D-C3D3BCC9B19E}" type="pres">
      <dgm:prSet presAssocID="{3EB40609-E69B-4492-B94F-56502B9EF9D9}" presName="space" presStyleCnt="0"/>
      <dgm:spPr/>
    </dgm:pt>
    <dgm:pt modelId="{AF611947-B878-45D2-ACFF-25201E787E26}" type="pres">
      <dgm:prSet presAssocID="{6F783CB4-B44B-443B-9B0E-A019B5A97240}" presName="composite" presStyleCnt="0"/>
      <dgm:spPr/>
    </dgm:pt>
    <dgm:pt modelId="{8BE49DB6-472F-4D02-BF5C-F5CAC4933D62}" type="pres">
      <dgm:prSet presAssocID="{6F783CB4-B44B-443B-9B0E-A019B5A97240}" presName="parTx" presStyleLbl="alignNode1" presStyleIdx="2" presStyleCnt="4">
        <dgm:presLayoutVars>
          <dgm:chMax val="0"/>
          <dgm:chPref val="0"/>
          <dgm:bulletEnabled val="1"/>
        </dgm:presLayoutVars>
      </dgm:prSet>
      <dgm:spPr/>
      <dgm:t>
        <a:bodyPr/>
        <a:lstStyle/>
        <a:p>
          <a:endParaRPr lang="en-US"/>
        </a:p>
      </dgm:t>
    </dgm:pt>
    <dgm:pt modelId="{67E94B6E-6E4B-496F-AA82-7E60DD632025}" type="pres">
      <dgm:prSet presAssocID="{6F783CB4-B44B-443B-9B0E-A019B5A97240}" presName="desTx" presStyleLbl="alignAccFollowNode1" presStyleIdx="2" presStyleCnt="4">
        <dgm:presLayoutVars>
          <dgm:bulletEnabled val="1"/>
        </dgm:presLayoutVars>
      </dgm:prSet>
      <dgm:spPr/>
      <dgm:t>
        <a:bodyPr/>
        <a:lstStyle/>
        <a:p>
          <a:endParaRPr lang="en-US"/>
        </a:p>
      </dgm:t>
    </dgm:pt>
    <dgm:pt modelId="{7BC82349-E90C-45D4-91D1-8D95506F486F}" type="pres">
      <dgm:prSet presAssocID="{2C6EE8B2-8E10-4ECC-9953-B92A5F2D5CE3}" presName="space" presStyleCnt="0"/>
      <dgm:spPr/>
    </dgm:pt>
    <dgm:pt modelId="{2840C795-1007-4791-AADC-0138C01DC3E7}" type="pres">
      <dgm:prSet presAssocID="{25B01308-5D90-4C61-A201-100CEDDEB565}" presName="composite" presStyleCnt="0"/>
      <dgm:spPr/>
    </dgm:pt>
    <dgm:pt modelId="{F9CC2241-B966-497E-BFFE-4E3281DF7946}" type="pres">
      <dgm:prSet presAssocID="{25B01308-5D90-4C61-A201-100CEDDEB565}" presName="parTx" presStyleLbl="alignNode1" presStyleIdx="3" presStyleCnt="4" custScaleX="109303">
        <dgm:presLayoutVars>
          <dgm:chMax val="0"/>
          <dgm:chPref val="0"/>
          <dgm:bulletEnabled val="1"/>
        </dgm:presLayoutVars>
      </dgm:prSet>
      <dgm:spPr/>
      <dgm:t>
        <a:bodyPr/>
        <a:lstStyle/>
        <a:p>
          <a:endParaRPr lang="en-US"/>
        </a:p>
      </dgm:t>
    </dgm:pt>
    <dgm:pt modelId="{41D54D68-B4B1-4CB3-8CA3-3076F105B0D7}" type="pres">
      <dgm:prSet presAssocID="{25B01308-5D90-4C61-A201-100CEDDEB565}" presName="desTx" presStyleLbl="alignAccFollowNode1" presStyleIdx="3" presStyleCnt="4" custScaleX="108837" custLinFactNeighborX="381" custLinFactNeighborY="288">
        <dgm:presLayoutVars>
          <dgm:bulletEnabled val="1"/>
        </dgm:presLayoutVars>
      </dgm:prSet>
      <dgm:spPr/>
      <dgm:t>
        <a:bodyPr/>
        <a:lstStyle/>
        <a:p>
          <a:endParaRPr lang="en-US"/>
        </a:p>
      </dgm:t>
    </dgm:pt>
  </dgm:ptLst>
  <dgm:cxnLst>
    <dgm:cxn modelId="{DFC6455A-24C5-42BC-ABC1-2D4B5D989DD9}" srcId="{1A019E92-0484-46D9-9BB8-094EE16ED398}" destId="{8C64FE4D-2250-4A62-ADE8-890791636159}" srcOrd="1" destOrd="0" parTransId="{7C37042C-2C69-4915-9EB1-1D230F89AED3}" sibTransId="{315807E1-1C27-46A2-AF1D-528DD068E385}"/>
    <dgm:cxn modelId="{ED0DCEF3-6BD0-41DF-B727-7FCB350ADE9A}" type="presOf" srcId="{9B7C9C55-3B04-4CA0-BE05-B938E7754918}" destId="{C6BD0677-903E-4564-BE17-6223E7872ECC}" srcOrd="0" destOrd="0" presId="urn:microsoft.com/office/officeart/2005/8/layout/hList1"/>
    <dgm:cxn modelId="{19BC2B04-C7AD-4B1C-9178-EFAF95CF710E}" srcId="{6F783CB4-B44B-443B-9B0E-A019B5A97240}" destId="{075E544D-3F58-42AA-AC46-F052CD218DEE}" srcOrd="0" destOrd="0" parTransId="{936D3089-977E-454C-973E-8C3F6128DDD8}" sibTransId="{C3A744FD-841E-45E5-BD70-E1E7216880DE}"/>
    <dgm:cxn modelId="{7150DEA8-51BA-4889-8103-57F582BE2F10}" type="presOf" srcId="{0EB2461D-4D91-4FBD-BEED-79F863959420}" destId="{41D54D68-B4B1-4CB3-8CA3-3076F105B0D7}" srcOrd="0" destOrd="3" presId="urn:microsoft.com/office/officeart/2005/8/layout/hList1"/>
    <dgm:cxn modelId="{45806CBE-9BD9-45B8-8CCE-D2D1F9F7D3FF}" srcId="{25B01308-5D90-4C61-A201-100CEDDEB565}" destId="{0EB2461D-4D91-4FBD-BEED-79F863959420}" srcOrd="3" destOrd="0" parTransId="{4415B8D4-914E-4B7E-9FE4-30D78718B699}" sibTransId="{FD8429C4-9274-430A-9728-2968520BBEDB}"/>
    <dgm:cxn modelId="{17B6E799-890E-4C71-BFB7-53C3890306D2}" type="presOf" srcId="{57EE8D25-90B1-487E-8AE0-250CC06A6BA2}" destId="{41D54D68-B4B1-4CB3-8CA3-3076F105B0D7}" srcOrd="0" destOrd="2" presId="urn:microsoft.com/office/officeart/2005/8/layout/hList1"/>
    <dgm:cxn modelId="{3E251ADC-5104-408E-9C40-BE9F45639583}" srcId="{49956958-B67D-4508-84FE-8AFAB44B6390}" destId="{19FCB141-5C90-4BCA-9037-ED6BF4EF305D}" srcOrd="1" destOrd="0" parTransId="{AD50CBBC-9C07-45BD-9948-196A7466DB74}" sibTransId="{AC20044A-08ED-481B-B46C-EDC02FC427D3}"/>
    <dgm:cxn modelId="{F542932F-B1F1-49AD-B174-0F1547AAAB69}" type="presOf" srcId="{D1EBCDA8-FEA8-4470-911F-4BA04DC497BF}" destId="{E438A46D-E8D5-4321-B3EE-EC63D2587AAC}" srcOrd="0" destOrd="2" presId="urn:microsoft.com/office/officeart/2005/8/layout/hList1"/>
    <dgm:cxn modelId="{41828C4A-98C2-4B23-89ED-AF9B20A5107D}" srcId="{25B01308-5D90-4C61-A201-100CEDDEB565}" destId="{C8E4B4D8-04B5-4353-9285-1B41A0BAF03E}" srcOrd="0" destOrd="0" parTransId="{43BA9692-6B89-4B1D-9562-BEB340684C73}" sibTransId="{71C25001-562D-4670-9A40-748DC0C6948C}"/>
    <dgm:cxn modelId="{7FCDA787-5D84-4351-B877-1E86A63CCF44}" type="presOf" srcId="{48C32904-93F1-49A1-A494-F0D989230C04}" destId="{67E94B6E-6E4B-496F-AA82-7E60DD632025}" srcOrd="0" destOrd="2" presId="urn:microsoft.com/office/officeart/2005/8/layout/hList1"/>
    <dgm:cxn modelId="{EFA8E1D5-C1C0-45DD-A64C-7E24541F59C2}" srcId="{6F783CB4-B44B-443B-9B0E-A019B5A97240}" destId="{48C32904-93F1-49A1-A494-F0D989230C04}" srcOrd="2" destOrd="0" parTransId="{3591E5AD-7A0C-4DC8-9718-091528D92F78}" sibTransId="{E075FCAF-89C2-4399-9835-9FC8C7152B61}"/>
    <dgm:cxn modelId="{85D89685-DA51-4C86-B6EC-603FD709C799}" type="presOf" srcId="{25B01308-5D90-4C61-A201-100CEDDEB565}" destId="{F9CC2241-B966-497E-BFFE-4E3281DF7946}" srcOrd="0" destOrd="0" presId="urn:microsoft.com/office/officeart/2005/8/layout/hList1"/>
    <dgm:cxn modelId="{440B2A4C-A45C-4A30-945A-A9C4177DCFF8}" type="presOf" srcId="{6F783CB4-B44B-443B-9B0E-A019B5A97240}" destId="{8BE49DB6-472F-4D02-BF5C-F5CAC4933D62}" srcOrd="0" destOrd="0" presId="urn:microsoft.com/office/officeart/2005/8/layout/hList1"/>
    <dgm:cxn modelId="{8A37E9BB-C86B-41CB-B286-AA45EDA6A38F}" type="presOf" srcId="{22B370EB-1CCF-4918-80C9-3DD4F29871AD}" destId="{E438A46D-E8D5-4321-B3EE-EC63D2587AAC}" srcOrd="0" destOrd="3" presId="urn:microsoft.com/office/officeart/2005/8/layout/hList1"/>
    <dgm:cxn modelId="{CF5D5C45-27F3-4C8A-957B-E7BF42A37A4D}" type="presOf" srcId="{8C64FE4D-2250-4A62-ADE8-890791636159}" destId="{E438A46D-E8D5-4321-B3EE-EC63D2587AAC}" srcOrd="0" destOrd="1" presId="urn:microsoft.com/office/officeart/2005/8/layout/hList1"/>
    <dgm:cxn modelId="{55320C9E-0846-4837-A4FD-A65E7D354D4B}" srcId="{1A019E92-0484-46D9-9BB8-094EE16ED398}" destId="{D1EBCDA8-FEA8-4470-911F-4BA04DC497BF}" srcOrd="2" destOrd="0" parTransId="{E1B7D3CD-4D6E-49CD-9C29-5DD2F66314A5}" sibTransId="{40421CBD-632F-4BEF-A29E-3EFF7D974B88}"/>
    <dgm:cxn modelId="{3D923AA0-7F1C-4DA6-BC62-5A303BE58ACE}" type="presOf" srcId="{D58C4274-B63E-492D-996E-50F27362DD06}" destId="{E438A46D-E8D5-4321-B3EE-EC63D2587AAC}" srcOrd="0" destOrd="0" presId="urn:microsoft.com/office/officeart/2005/8/layout/hList1"/>
    <dgm:cxn modelId="{0F7311BE-B175-41D9-A086-AB58F5B14438}" srcId="{9B7C9C55-3B04-4CA0-BE05-B938E7754918}" destId="{49956958-B67D-4508-84FE-8AFAB44B6390}" srcOrd="0" destOrd="0" parTransId="{14309BC7-2DDF-4D72-B319-3D50C5130176}" sibTransId="{ED1B0E5A-94EB-4563-AFDA-EF700CFDFA7A}"/>
    <dgm:cxn modelId="{E5314CD8-A3F3-4F28-BB8B-6388F4875969}" type="presOf" srcId="{E39C22B6-46FE-4BA9-A575-180E73224EA6}" destId="{46E97B35-A506-45FF-9BA8-70C575E477DA}" srcOrd="0" destOrd="0" presId="urn:microsoft.com/office/officeart/2005/8/layout/hList1"/>
    <dgm:cxn modelId="{E491E068-80A4-42FD-AA78-27C875565005}" type="presOf" srcId="{C8E4B4D8-04B5-4353-9285-1B41A0BAF03E}" destId="{41D54D68-B4B1-4CB3-8CA3-3076F105B0D7}" srcOrd="0" destOrd="0" presId="urn:microsoft.com/office/officeart/2005/8/layout/hList1"/>
    <dgm:cxn modelId="{1FFF6480-7484-4369-BF50-7C7550726B4E}" srcId="{9B7C9C55-3B04-4CA0-BE05-B938E7754918}" destId="{1A019E92-0484-46D9-9BB8-094EE16ED398}" srcOrd="1" destOrd="0" parTransId="{6D365A2C-E336-4D89-A1BB-4A47E5F1234B}" sibTransId="{3EB40609-E69B-4492-B94F-56502B9EF9D9}"/>
    <dgm:cxn modelId="{8EA65EC1-6965-41C7-9573-0F5F8F6186E4}" srcId="{49956958-B67D-4508-84FE-8AFAB44B6390}" destId="{B265FEF5-9DFB-47B6-8B1D-F536AAE35086}" srcOrd="2" destOrd="0" parTransId="{D702A356-97E5-4305-A05C-C4E77DF13002}" sibTransId="{6F7B0625-F500-49FE-8A26-4AE63F81E830}"/>
    <dgm:cxn modelId="{49E856C9-0599-4878-9143-B797B8E62875}" srcId="{25B01308-5D90-4C61-A201-100CEDDEB565}" destId="{259B1358-B3AA-4430-A47C-169A1DCBBE97}" srcOrd="1" destOrd="0" parTransId="{B3B52000-BB72-4332-8419-0AA310B2229B}" sibTransId="{474C6C04-4FAE-4225-848E-DC5F1C55AFF3}"/>
    <dgm:cxn modelId="{BEF761A6-7C3A-480C-A82E-E461FDD85AEB}" srcId="{1A019E92-0484-46D9-9BB8-094EE16ED398}" destId="{D58C4274-B63E-492D-996E-50F27362DD06}" srcOrd="0" destOrd="0" parTransId="{C650FC2D-FFBD-40F0-8447-6BA684B3C0FB}" sibTransId="{31458A41-6C0F-477F-AAAC-88A6636B5E3E}"/>
    <dgm:cxn modelId="{D7F3269F-8A8D-4914-8B2F-785333FF03B4}" srcId="{6F783CB4-B44B-443B-9B0E-A019B5A97240}" destId="{E66B89BB-DF65-4166-B7E3-881316477BBA}" srcOrd="1" destOrd="0" parTransId="{4D8A18C0-E645-43F7-BA6F-C831C4C581D2}" sibTransId="{27DFA18F-5AF6-4686-88A3-48C19AD17B8B}"/>
    <dgm:cxn modelId="{F5951554-88E9-4C51-8966-E90BFAA77736}" type="presOf" srcId="{1A019E92-0484-46D9-9BB8-094EE16ED398}" destId="{E92F9646-2798-4725-B678-28B16D68B704}" srcOrd="0" destOrd="0" presId="urn:microsoft.com/office/officeart/2005/8/layout/hList1"/>
    <dgm:cxn modelId="{43A070BD-B29C-4A61-841C-49520A4D08B5}" type="presOf" srcId="{B265FEF5-9DFB-47B6-8B1D-F536AAE35086}" destId="{46E97B35-A506-45FF-9BA8-70C575E477DA}" srcOrd="0" destOrd="2" presId="urn:microsoft.com/office/officeart/2005/8/layout/hList1"/>
    <dgm:cxn modelId="{45379A2C-9DD0-425B-B7F4-299B5C844ED5}" srcId="{25B01308-5D90-4C61-A201-100CEDDEB565}" destId="{57EE8D25-90B1-487E-8AE0-250CC06A6BA2}" srcOrd="2" destOrd="0" parTransId="{1DFDB969-B0D7-4966-9DA1-F2CC73572644}" sibTransId="{C7098C31-A96E-415D-A24F-09EEB09D4792}"/>
    <dgm:cxn modelId="{9F64EAD3-EB28-4329-9FDA-C5DA7BA559F3}" type="presOf" srcId="{075E544D-3F58-42AA-AC46-F052CD218DEE}" destId="{67E94B6E-6E4B-496F-AA82-7E60DD632025}" srcOrd="0" destOrd="0" presId="urn:microsoft.com/office/officeart/2005/8/layout/hList1"/>
    <dgm:cxn modelId="{7E9F1FF0-403F-4CDE-91CC-4A0D533A39AF}" type="presOf" srcId="{49956958-B67D-4508-84FE-8AFAB44B6390}" destId="{7B92237F-2A38-4F8F-AD02-001529D05539}" srcOrd="0" destOrd="0" presId="urn:microsoft.com/office/officeart/2005/8/layout/hList1"/>
    <dgm:cxn modelId="{07EB3035-71B8-46BB-B2AF-FFF79D7BB525}" type="presOf" srcId="{259B1358-B3AA-4430-A47C-169A1DCBBE97}" destId="{41D54D68-B4B1-4CB3-8CA3-3076F105B0D7}" srcOrd="0" destOrd="1" presId="urn:microsoft.com/office/officeart/2005/8/layout/hList1"/>
    <dgm:cxn modelId="{51247E21-B43A-4FD5-80A9-D422F121AFC4}" srcId="{9B7C9C55-3B04-4CA0-BE05-B938E7754918}" destId="{6F783CB4-B44B-443B-9B0E-A019B5A97240}" srcOrd="2" destOrd="0" parTransId="{F6E137DE-AE3C-4AE2-8D53-9D23746FD6BA}" sibTransId="{2C6EE8B2-8E10-4ECC-9953-B92A5F2D5CE3}"/>
    <dgm:cxn modelId="{C4BCC873-9CD0-42FC-8516-E37F6F96006F}" type="presOf" srcId="{E66B89BB-DF65-4166-B7E3-881316477BBA}" destId="{67E94B6E-6E4B-496F-AA82-7E60DD632025}" srcOrd="0" destOrd="1" presId="urn:microsoft.com/office/officeart/2005/8/layout/hList1"/>
    <dgm:cxn modelId="{F4189DD9-0C84-4162-8250-37E8F7582008}" srcId="{49956958-B67D-4508-84FE-8AFAB44B6390}" destId="{E39C22B6-46FE-4BA9-A575-180E73224EA6}" srcOrd="0" destOrd="0" parTransId="{FCA4F08A-C603-4649-9C06-9C08B813B816}" sibTransId="{002D5C36-3A20-4F6A-B95C-0963AC367920}"/>
    <dgm:cxn modelId="{EEA128DE-3781-413D-A08E-AC6814A5C267}" srcId="{9B7C9C55-3B04-4CA0-BE05-B938E7754918}" destId="{25B01308-5D90-4C61-A201-100CEDDEB565}" srcOrd="3" destOrd="0" parTransId="{AB94251D-5E03-487E-BD2F-90D54ED1CFDE}" sibTransId="{7E4F1F4B-EBBB-40CA-8CF2-2B0FC2E7E01C}"/>
    <dgm:cxn modelId="{D20929AE-E421-47F6-AF4C-A83E5BF51202}" srcId="{1A019E92-0484-46D9-9BB8-094EE16ED398}" destId="{22B370EB-1CCF-4918-80C9-3DD4F29871AD}" srcOrd="3" destOrd="0" parTransId="{21F89AEF-DA48-42A2-9A05-4078C9B8D87F}" sibTransId="{C0856774-3168-4B27-BAED-471618F930AC}"/>
    <dgm:cxn modelId="{0B15F19E-7A46-40C8-B3F1-505E65E35B2C}" type="presOf" srcId="{19FCB141-5C90-4BCA-9037-ED6BF4EF305D}" destId="{46E97B35-A506-45FF-9BA8-70C575E477DA}" srcOrd="0" destOrd="1" presId="urn:microsoft.com/office/officeart/2005/8/layout/hList1"/>
    <dgm:cxn modelId="{73BB1EA4-1F7C-4107-BDE0-9ED6B1870101}" type="presParOf" srcId="{C6BD0677-903E-4564-BE17-6223E7872ECC}" destId="{22CBAB64-F68E-4AB7-9CFA-038D7479B864}" srcOrd="0" destOrd="0" presId="urn:microsoft.com/office/officeart/2005/8/layout/hList1"/>
    <dgm:cxn modelId="{CE5C0A16-22F2-4F66-B583-AE5A8A80B7E0}" type="presParOf" srcId="{22CBAB64-F68E-4AB7-9CFA-038D7479B864}" destId="{7B92237F-2A38-4F8F-AD02-001529D05539}" srcOrd="0" destOrd="0" presId="urn:microsoft.com/office/officeart/2005/8/layout/hList1"/>
    <dgm:cxn modelId="{F205513A-8C27-423B-9618-28807387DCCB}" type="presParOf" srcId="{22CBAB64-F68E-4AB7-9CFA-038D7479B864}" destId="{46E97B35-A506-45FF-9BA8-70C575E477DA}" srcOrd="1" destOrd="0" presId="urn:microsoft.com/office/officeart/2005/8/layout/hList1"/>
    <dgm:cxn modelId="{0B1C3382-FD77-4BE5-B1B8-0A2B002ED57E}" type="presParOf" srcId="{C6BD0677-903E-4564-BE17-6223E7872ECC}" destId="{362887AB-1783-42CB-9706-609049ACA934}" srcOrd="1" destOrd="0" presId="urn:microsoft.com/office/officeart/2005/8/layout/hList1"/>
    <dgm:cxn modelId="{D56BC026-FA67-494C-B156-5FB181633B4B}" type="presParOf" srcId="{C6BD0677-903E-4564-BE17-6223E7872ECC}" destId="{BBD0B660-D3AC-41BC-9D71-0ACE1164858D}" srcOrd="2" destOrd="0" presId="urn:microsoft.com/office/officeart/2005/8/layout/hList1"/>
    <dgm:cxn modelId="{438C9091-5C42-49A7-A9AA-15110B9D6C8E}" type="presParOf" srcId="{BBD0B660-D3AC-41BC-9D71-0ACE1164858D}" destId="{E92F9646-2798-4725-B678-28B16D68B704}" srcOrd="0" destOrd="0" presId="urn:microsoft.com/office/officeart/2005/8/layout/hList1"/>
    <dgm:cxn modelId="{9E3FEA51-5C4E-40BB-9CA5-B70942A17A0C}" type="presParOf" srcId="{BBD0B660-D3AC-41BC-9D71-0ACE1164858D}" destId="{E438A46D-E8D5-4321-B3EE-EC63D2587AAC}" srcOrd="1" destOrd="0" presId="urn:microsoft.com/office/officeart/2005/8/layout/hList1"/>
    <dgm:cxn modelId="{DA117D4F-2462-44B9-AB17-CBD228D3802A}" type="presParOf" srcId="{C6BD0677-903E-4564-BE17-6223E7872ECC}" destId="{2F3853FD-CE07-488B-917D-C3D3BCC9B19E}" srcOrd="3" destOrd="0" presId="urn:microsoft.com/office/officeart/2005/8/layout/hList1"/>
    <dgm:cxn modelId="{281E4F56-7DAE-4785-8C05-EAD2D873C64F}" type="presParOf" srcId="{C6BD0677-903E-4564-BE17-6223E7872ECC}" destId="{AF611947-B878-45D2-ACFF-25201E787E26}" srcOrd="4" destOrd="0" presId="urn:microsoft.com/office/officeart/2005/8/layout/hList1"/>
    <dgm:cxn modelId="{ADB8707E-83E3-438E-950A-90DE0C281013}" type="presParOf" srcId="{AF611947-B878-45D2-ACFF-25201E787E26}" destId="{8BE49DB6-472F-4D02-BF5C-F5CAC4933D62}" srcOrd="0" destOrd="0" presId="urn:microsoft.com/office/officeart/2005/8/layout/hList1"/>
    <dgm:cxn modelId="{905529C4-8A11-461A-BFBC-8FC5AC1D557D}" type="presParOf" srcId="{AF611947-B878-45D2-ACFF-25201E787E26}" destId="{67E94B6E-6E4B-496F-AA82-7E60DD632025}" srcOrd="1" destOrd="0" presId="urn:microsoft.com/office/officeart/2005/8/layout/hList1"/>
    <dgm:cxn modelId="{D3A01E4A-8667-48D2-A824-B95EA8D41103}" type="presParOf" srcId="{C6BD0677-903E-4564-BE17-6223E7872ECC}" destId="{7BC82349-E90C-45D4-91D1-8D95506F486F}" srcOrd="5" destOrd="0" presId="urn:microsoft.com/office/officeart/2005/8/layout/hList1"/>
    <dgm:cxn modelId="{ADEB1A1E-C90F-4208-BC34-AA0A9E6875D4}" type="presParOf" srcId="{C6BD0677-903E-4564-BE17-6223E7872ECC}" destId="{2840C795-1007-4791-AADC-0138C01DC3E7}" srcOrd="6" destOrd="0" presId="urn:microsoft.com/office/officeart/2005/8/layout/hList1"/>
    <dgm:cxn modelId="{846F2A2A-0EC6-481D-873F-A6097839D522}" type="presParOf" srcId="{2840C795-1007-4791-AADC-0138C01DC3E7}" destId="{F9CC2241-B966-497E-BFFE-4E3281DF7946}" srcOrd="0" destOrd="0" presId="urn:microsoft.com/office/officeart/2005/8/layout/hList1"/>
    <dgm:cxn modelId="{3FAFDF7C-2BE7-4888-9797-C67B71D930CB}" type="presParOf" srcId="{2840C795-1007-4791-AADC-0138C01DC3E7}" destId="{41D54D68-B4B1-4CB3-8CA3-3076F105B0D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A048F-B8A3-406D-9CA3-A2894C7C194D}" type="doc">
      <dgm:prSet loTypeId="urn:microsoft.com/office/officeart/2005/8/layout/arrow2" loCatId="process" qsTypeId="urn:microsoft.com/office/officeart/2005/8/quickstyle/simple1" qsCatId="simple" csTypeId="urn:microsoft.com/office/officeart/2005/8/colors/accent1_2" csCatId="accent1" phldr="1"/>
      <dgm:spPr/>
    </dgm:pt>
    <dgm:pt modelId="{FDA8FDD5-2A96-4470-9A5E-40E06F2B46A8}">
      <dgm:prSet phldrT="[Text]" custT="1"/>
      <dgm:spPr/>
      <dgm:t>
        <a:bodyPr/>
        <a:lstStyle/>
        <a:p>
          <a:endParaRPr lang="en-US" sz="1400" baseline="0" dirty="0"/>
        </a:p>
        <a:p>
          <a:r>
            <a:rPr lang="en-US" sz="1400" b="1" baseline="0" dirty="0">
              <a:solidFill>
                <a:srgbClr val="0070C0"/>
              </a:solidFill>
            </a:rPr>
            <a:t>Cohesive and Committed </a:t>
          </a:r>
        </a:p>
      </dgm:t>
    </dgm:pt>
    <dgm:pt modelId="{C2B89D9B-BCD0-4A3A-B856-059C260375C3}" type="parTrans" cxnId="{5B93CDF2-65C6-4492-BF7D-220064F68446}">
      <dgm:prSet/>
      <dgm:spPr/>
      <dgm:t>
        <a:bodyPr/>
        <a:lstStyle/>
        <a:p>
          <a:endParaRPr lang="en-US"/>
        </a:p>
      </dgm:t>
    </dgm:pt>
    <dgm:pt modelId="{0DAFD69C-F358-474B-AFF8-71D823FF6D1E}" type="sibTrans" cxnId="{5B93CDF2-65C6-4492-BF7D-220064F68446}">
      <dgm:prSet/>
      <dgm:spPr/>
      <dgm:t>
        <a:bodyPr/>
        <a:lstStyle/>
        <a:p>
          <a:endParaRPr lang="en-US"/>
        </a:p>
      </dgm:t>
    </dgm:pt>
    <dgm:pt modelId="{D15EF719-D518-4D6A-ABBD-130D3163442E}">
      <dgm:prSet phldrT="[Text]" custT="1"/>
      <dgm:spPr/>
      <dgm:t>
        <a:bodyPr/>
        <a:lstStyle/>
        <a:p>
          <a:endParaRPr lang="en-US" sz="1400" baseline="0" dirty="0"/>
        </a:p>
        <a:p>
          <a:r>
            <a:rPr lang="en-US" sz="1400" b="1" baseline="0" dirty="0" smtClean="0">
              <a:solidFill>
                <a:srgbClr val="0070C0"/>
              </a:solidFill>
            </a:rPr>
            <a:t>Functionally Competent</a:t>
          </a:r>
          <a:endParaRPr lang="en-US" sz="1400" b="1" baseline="0" dirty="0">
            <a:solidFill>
              <a:srgbClr val="0070C0"/>
            </a:solidFill>
          </a:endParaRPr>
        </a:p>
      </dgm:t>
    </dgm:pt>
    <dgm:pt modelId="{BB112870-68DD-4C14-9917-C6558A121137}" type="parTrans" cxnId="{2A541714-546F-46BC-8FD1-5CC9667B7DFF}">
      <dgm:prSet/>
      <dgm:spPr/>
      <dgm:t>
        <a:bodyPr/>
        <a:lstStyle/>
        <a:p>
          <a:endParaRPr lang="en-US"/>
        </a:p>
      </dgm:t>
    </dgm:pt>
    <dgm:pt modelId="{D94B56AF-0EAB-4548-A607-B4890006941E}" type="sibTrans" cxnId="{2A541714-546F-46BC-8FD1-5CC9667B7DFF}">
      <dgm:prSet/>
      <dgm:spPr/>
      <dgm:t>
        <a:bodyPr/>
        <a:lstStyle/>
        <a:p>
          <a:endParaRPr lang="en-US"/>
        </a:p>
      </dgm:t>
    </dgm:pt>
    <dgm:pt modelId="{DF1480F8-2CFB-4974-8B77-21981A51C361}">
      <dgm:prSet phldrT="[Text]" custT="1"/>
      <dgm:spPr/>
      <dgm:t>
        <a:bodyPr/>
        <a:lstStyle/>
        <a:p>
          <a:endParaRPr lang="en-US" sz="1400" baseline="0" dirty="0"/>
        </a:p>
        <a:p>
          <a:endParaRPr lang="en-US" sz="1400" b="1" baseline="0" dirty="0" smtClean="0"/>
        </a:p>
        <a:p>
          <a:r>
            <a:rPr lang="en-US" sz="1400" b="1" baseline="0" dirty="0" smtClean="0">
              <a:solidFill>
                <a:srgbClr val="0070C0"/>
              </a:solidFill>
            </a:rPr>
            <a:t>Flexible </a:t>
          </a:r>
          <a:r>
            <a:rPr lang="en-US" sz="1400" b="1" baseline="0" dirty="0">
              <a:solidFill>
                <a:srgbClr val="0070C0"/>
              </a:solidFill>
            </a:rPr>
            <a:t>and Adaptive </a:t>
          </a:r>
        </a:p>
      </dgm:t>
    </dgm:pt>
    <dgm:pt modelId="{E1FCED48-60F2-4851-8AC7-A102E1D755D5}" type="parTrans" cxnId="{9965A113-3D91-498B-AD57-9C169DEDC713}">
      <dgm:prSet/>
      <dgm:spPr/>
      <dgm:t>
        <a:bodyPr/>
        <a:lstStyle/>
        <a:p>
          <a:endParaRPr lang="en-US"/>
        </a:p>
      </dgm:t>
    </dgm:pt>
    <dgm:pt modelId="{92853380-778C-4063-A41D-103DF6F56282}" type="sibTrans" cxnId="{9965A113-3D91-498B-AD57-9C169DEDC713}">
      <dgm:prSet/>
      <dgm:spPr/>
      <dgm:t>
        <a:bodyPr/>
        <a:lstStyle/>
        <a:p>
          <a:endParaRPr lang="en-US"/>
        </a:p>
      </dgm:t>
    </dgm:pt>
    <dgm:pt modelId="{46F9449C-E511-4A71-AF0D-B67D8CB6C406}" type="pres">
      <dgm:prSet presAssocID="{9B3A048F-B8A3-406D-9CA3-A2894C7C194D}" presName="arrowDiagram" presStyleCnt="0">
        <dgm:presLayoutVars>
          <dgm:chMax val="5"/>
          <dgm:dir/>
          <dgm:resizeHandles val="exact"/>
        </dgm:presLayoutVars>
      </dgm:prSet>
      <dgm:spPr/>
    </dgm:pt>
    <dgm:pt modelId="{8ED49BAF-7BD4-4317-9915-FE19439B28FF}" type="pres">
      <dgm:prSet presAssocID="{9B3A048F-B8A3-406D-9CA3-A2894C7C194D}" presName="arrow" presStyleLbl="bgShp" presStyleIdx="0" presStyleCnt="1" custScaleX="150253" custLinFactNeighborX="-1030"/>
      <dgm:spPr/>
    </dgm:pt>
    <dgm:pt modelId="{3AC4B4BD-EC85-4F95-8440-730C9E801786}" type="pres">
      <dgm:prSet presAssocID="{9B3A048F-B8A3-406D-9CA3-A2894C7C194D}" presName="arrowDiagram3" presStyleCnt="0"/>
      <dgm:spPr/>
    </dgm:pt>
    <dgm:pt modelId="{89BB5715-D6B1-4890-BEBE-EF2E690BE56F}" type="pres">
      <dgm:prSet presAssocID="{FDA8FDD5-2A96-4470-9A5E-40E06F2B46A8}" presName="bullet3a" presStyleLbl="node1" presStyleIdx="0" presStyleCnt="3" custLinFactY="-120605" custLinFactNeighborY="-200000"/>
      <dgm:spPr/>
    </dgm:pt>
    <dgm:pt modelId="{0D35001C-F35E-407F-A0E0-1118661D634D}" type="pres">
      <dgm:prSet presAssocID="{FDA8FDD5-2A96-4470-9A5E-40E06F2B46A8}" presName="textBox3a" presStyleLbl="revTx" presStyleIdx="0" presStyleCnt="3" custScaleX="130927" custLinFactNeighborX="-33314" custLinFactNeighborY="-54303">
        <dgm:presLayoutVars>
          <dgm:bulletEnabled val="1"/>
        </dgm:presLayoutVars>
      </dgm:prSet>
      <dgm:spPr/>
      <dgm:t>
        <a:bodyPr/>
        <a:lstStyle/>
        <a:p>
          <a:endParaRPr lang="en-US"/>
        </a:p>
      </dgm:t>
    </dgm:pt>
    <dgm:pt modelId="{FE70892C-FDFC-48E5-B8CF-76015553B42F}" type="pres">
      <dgm:prSet presAssocID="{D15EF719-D518-4D6A-ABBD-130D3163442E}" presName="bullet3b" presStyleLbl="node1" presStyleIdx="1" presStyleCnt="3" custLinFactNeighborX="22385" custLinFactNeighborY="-31339"/>
      <dgm:spPr/>
    </dgm:pt>
    <dgm:pt modelId="{6575CD4C-8E6A-43A1-96E1-6970EC0B58C9}" type="pres">
      <dgm:prSet presAssocID="{D15EF719-D518-4D6A-ABBD-130D3163442E}" presName="textBox3b" presStyleLbl="revTx" presStyleIdx="1" presStyleCnt="3" custScaleX="167060" custLinFactNeighborX="-858" custLinFactNeighborY="-3634">
        <dgm:presLayoutVars>
          <dgm:bulletEnabled val="1"/>
        </dgm:presLayoutVars>
      </dgm:prSet>
      <dgm:spPr/>
      <dgm:t>
        <a:bodyPr/>
        <a:lstStyle/>
        <a:p>
          <a:endParaRPr lang="en-US"/>
        </a:p>
      </dgm:t>
    </dgm:pt>
    <dgm:pt modelId="{6321F8DD-26DE-4753-953E-915EB9C26B5D}" type="pres">
      <dgm:prSet presAssocID="{DF1480F8-2CFB-4974-8B77-21981A51C361}" presName="bullet3c" presStyleLbl="node1" presStyleIdx="2" presStyleCnt="3" custLinFactNeighborX="48555" custLinFactNeighborY="29133"/>
      <dgm:spPr/>
    </dgm:pt>
    <dgm:pt modelId="{F3569AAB-956D-4A65-84AB-8D9FF6D6BDBE}" type="pres">
      <dgm:prSet presAssocID="{DF1480F8-2CFB-4974-8B77-21981A51C361}" presName="textBox3c" presStyleLbl="revTx" presStyleIdx="2" presStyleCnt="3" custScaleX="176640" custLinFactNeighborX="1716" custLinFactNeighborY="-6636">
        <dgm:presLayoutVars>
          <dgm:bulletEnabled val="1"/>
        </dgm:presLayoutVars>
      </dgm:prSet>
      <dgm:spPr/>
      <dgm:t>
        <a:bodyPr/>
        <a:lstStyle/>
        <a:p>
          <a:endParaRPr lang="en-US"/>
        </a:p>
      </dgm:t>
    </dgm:pt>
  </dgm:ptLst>
  <dgm:cxnLst>
    <dgm:cxn modelId="{751CB1F4-93AB-4F4D-AD67-C22B39F22CBE}" type="presOf" srcId="{9B3A048F-B8A3-406D-9CA3-A2894C7C194D}" destId="{46F9449C-E511-4A71-AF0D-B67D8CB6C406}" srcOrd="0" destOrd="0" presId="urn:microsoft.com/office/officeart/2005/8/layout/arrow2"/>
    <dgm:cxn modelId="{2A541714-546F-46BC-8FD1-5CC9667B7DFF}" srcId="{9B3A048F-B8A3-406D-9CA3-A2894C7C194D}" destId="{D15EF719-D518-4D6A-ABBD-130D3163442E}" srcOrd="1" destOrd="0" parTransId="{BB112870-68DD-4C14-9917-C6558A121137}" sibTransId="{D94B56AF-0EAB-4548-A607-B4890006941E}"/>
    <dgm:cxn modelId="{FB623F32-5BF2-45C7-938C-6522082B2722}" type="presOf" srcId="{D15EF719-D518-4D6A-ABBD-130D3163442E}" destId="{6575CD4C-8E6A-43A1-96E1-6970EC0B58C9}" srcOrd="0" destOrd="0" presId="urn:microsoft.com/office/officeart/2005/8/layout/arrow2"/>
    <dgm:cxn modelId="{F1D427F1-A41C-4A34-BC87-8F4E56BEF07B}" type="presOf" srcId="{DF1480F8-2CFB-4974-8B77-21981A51C361}" destId="{F3569AAB-956D-4A65-84AB-8D9FF6D6BDBE}" srcOrd="0" destOrd="0" presId="urn:microsoft.com/office/officeart/2005/8/layout/arrow2"/>
    <dgm:cxn modelId="{976F2FF6-1BFA-40BE-AD5B-A443C34274AC}" type="presOf" srcId="{FDA8FDD5-2A96-4470-9A5E-40E06F2B46A8}" destId="{0D35001C-F35E-407F-A0E0-1118661D634D}" srcOrd="0" destOrd="0" presId="urn:microsoft.com/office/officeart/2005/8/layout/arrow2"/>
    <dgm:cxn modelId="{5B93CDF2-65C6-4492-BF7D-220064F68446}" srcId="{9B3A048F-B8A3-406D-9CA3-A2894C7C194D}" destId="{FDA8FDD5-2A96-4470-9A5E-40E06F2B46A8}" srcOrd="0" destOrd="0" parTransId="{C2B89D9B-BCD0-4A3A-B856-059C260375C3}" sibTransId="{0DAFD69C-F358-474B-AFF8-71D823FF6D1E}"/>
    <dgm:cxn modelId="{9965A113-3D91-498B-AD57-9C169DEDC713}" srcId="{9B3A048F-B8A3-406D-9CA3-A2894C7C194D}" destId="{DF1480F8-2CFB-4974-8B77-21981A51C361}" srcOrd="2" destOrd="0" parTransId="{E1FCED48-60F2-4851-8AC7-A102E1D755D5}" sibTransId="{92853380-778C-4063-A41D-103DF6F56282}"/>
    <dgm:cxn modelId="{723A1E56-BFCD-4096-AE6A-352140FA9730}" type="presParOf" srcId="{46F9449C-E511-4A71-AF0D-B67D8CB6C406}" destId="{8ED49BAF-7BD4-4317-9915-FE19439B28FF}" srcOrd="0" destOrd="0" presId="urn:microsoft.com/office/officeart/2005/8/layout/arrow2"/>
    <dgm:cxn modelId="{098BC14D-48E0-4A62-AA1F-39ECC3CC7674}" type="presParOf" srcId="{46F9449C-E511-4A71-AF0D-B67D8CB6C406}" destId="{3AC4B4BD-EC85-4F95-8440-730C9E801786}" srcOrd="1" destOrd="0" presId="urn:microsoft.com/office/officeart/2005/8/layout/arrow2"/>
    <dgm:cxn modelId="{E69E43A9-72B3-4CA8-AB6B-DF7A4D113A33}" type="presParOf" srcId="{3AC4B4BD-EC85-4F95-8440-730C9E801786}" destId="{89BB5715-D6B1-4890-BEBE-EF2E690BE56F}" srcOrd="0" destOrd="0" presId="urn:microsoft.com/office/officeart/2005/8/layout/arrow2"/>
    <dgm:cxn modelId="{ABE38BF1-0EB4-4056-B160-0130BBC16B98}" type="presParOf" srcId="{3AC4B4BD-EC85-4F95-8440-730C9E801786}" destId="{0D35001C-F35E-407F-A0E0-1118661D634D}" srcOrd="1" destOrd="0" presId="urn:microsoft.com/office/officeart/2005/8/layout/arrow2"/>
    <dgm:cxn modelId="{5005F8E7-AB74-4144-BC1F-4B1326B98E20}" type="presParOf" srcId="{3AC4B4BD-EC85-4F95-8440-730C9E801786}" destId="{FE70892C-FDFC-48E5-B8CF-76015553B42F}" srcOrd="2" destOrd="0" presId="urn:microsoft.com/office/officeart/2005/8/layout/arrow2"/>
    <dgm:cxn modelId="{7CA08D32-A31F-46A9-A60B-E1D8FDE99F9E}" type="presParOf" srcId="{3AC4B4BD-EC85-4F95-8440-730C9E801786}" destId="{6575CD4C-8E6A-43A1-96E1-6970EC0B58C9}" srcOrd="3" destOrd="0" presId="urn:microsoft.com/office/officeart/2005/8/layout/arrow2"/>
    <dgm:cxn modelId="{1E0A21C1-0BEE-42BF-A108-C48204B4A510}" type="presParOf" srcId="{3AC4B4BD-EC85-4F95-8440-730C9E801786}" destId="{6321F8DD-26DE-4753-953E-915EB9C26B5D}" srcOrd="4" destOrd="0" presId="urn:microsoft.com/office/officeart/2005/8/layout/arrow2"/>
    <dgm:cxn modelId="{AEDE9B54-BA92-4A55-9DAC-4B653E7D9DC1}" type="presParOf" srcId="{3AC4B4BD-EC85-4F95-8440-730C9E801786}" destId="{F3569AAB-956D-4A65-84AB-8D9FF6D6BDBE}"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662D8-14C1-48F7-B222-80A4AE6C68F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C739C99B-E570-4FC3-9604-C4B99DD6F0B1}">
      <dgm:prSet phldrT="[Text]"/>
      <dgm:spPr/>
      <dgm:t>
        <a:bodyPr/>
        <a:lstStyle/>
        <a:p>
          <a:r>
            <a:rPr lang="en-US" dirty="0" smtClean="0"/>
            <a:t>Leadership</a:t>
          </a:r>
          <a:endParaRPr lang="en-US" dirty="0"/>
        </a:p>
      </dgm:t>
    </dgm:pt>
    <dgm:pt modelId="{0862F09F-BE6B-47A2-BE18-303DE1A32A0A}" type="parTrans" cxnId="{829B719B-272B-4670-9AAB-05634B58B9F4}">
      <dgm:prSet/>
      <dgm:spPr/>
      <dgm:t>
        <a:bodyPr/>
        <a:lstStyle/>
        <a:p>
          <a:endParaRPr lang="en-US"/>
        </a:p>
      </dgm:t>
    </dgm:pt>
    <dgm:pt modelId="{0A58DB01-B5AE-4877-98BC-59B16B8DBE1D}" type="sibTrans" cxnId="{829B719B-272B-4670-9AAB-05634B58B9F4}">
      <dgm:prSet/>
      <dgm:spPr/>
      <dgm:t>
        <a:bodyPr/>
        <a:lstStyle/>
        <a:p>
          <a:endParaRPr lang="en-US"/>
        </a:p>
      </dgm:t>
    </dgm:pt>
    <dgm:pt modelId="{DABA60A4-3390-48A0-B87B-CE6CF98FAA75}">
      <dgm:prSet phldrT="[Text]"/>
      <dgm:spPr/>
      <dgm:t>
        <a:bodyPr/>
        <a:lstStyle/>
        <a:p>
          <a:pPr>
            <a:lnSpc>
              <a:spcPct val="100000"/>
            </a:lnSpc>
            <a:spcAft>
              <a:spcPts val="0"/>
            </a:spcAft>
          </a:pPr>
          <a:r>
            <a:rPr lang="en-US" dirty="0" smtClean="0"/>
            <a:t>Sailor </a:t>
          </a:r>
        </a:p>
        <a:p>
          <a:pPr>
            <a:lnSpc>
              <a:spcPct val="100000"/>
            </a:lnSpc>
            <a:spcAft>
              <a:spcPts val="0"/>
            </a:spcAft>
          </a:pPr>
          <a:r>
            <a:rPr lang="en-US" dirty="0" smtClean="0"/>
            <a:t>Well-Being</a:t>
          </a:r>
          <a:endParaRPr lang="en-US" dirty="0"/>
        </a:p>
      </dgm:t>
    </dgm:pt>
    <dgm:pt modelId="{03E28715-35BA-426D-B432-9749C9EC051C}" type="parTrans" cxnId="{67E63791-0DC6-4AFA-8290-3BCD693AFF76}">
      <dgm:prSet/>
      <dgm:spPr/>
      <dgm:t>
        <a:bodyPr/>
        <a:lstStyle/>
        <a:p>
          <a:endParaRPr lang="en-US"/>
        </a:p>
      </dgm:t>
    </dgm:pt>
    <dgm:pt modelId="{74ABC40F-68CC-4B7C-ACA8-E0B1338C5E6D}" type="sibTrans" cxnId="{67E63791-0DC6-4AFA-8290-3BCD693AFF76}">
      <dgm:prSet/>
      <dgm:spPr/>
      <dgm:t>
        <a:bodyPr/>
        <a:lstStyle/>
        <a:p>
          <a:endParaRPr lang="en-US"/>
        </a:p>
      </dgm:t>
    </dgm:pt>
    <dgm:pt modelId="{0E345A76-6592-43CD-90CB-B18A6E425B8E}">
      <dgm:prSet phldrT="[Text]"/>
      <dgm:spPr/>
      <dgm:t>
        <a:bodyPr/>
        <a:lstStyle/>
        <a:p>
          <a:r>
            <a:rPr lang="en-US" b="1" i="1" dirty="0" smtClean="0">
              <a:solidFill>
                <a:schemeClr val="bg1"/>
              </a:solidFill>
            </a:rPr>
            <a:t>Cohesive &amp; Committed</a:t>
          </a:r>
          <a:endParaRPr lang="en-US" b="1" i="1" dirty="0">
            <a:solidFill>
              <a:schemeClr val="bg1"/>
            </a:solidFill>
          </a:endParaRPr>
        </a:p>
      </dgm:t>
    </dgm:pt>
    <dgm:pt modelId="{5C2A3DEC-0ECE-48F9-893F-07E8F18D064F}" type="parTrans" cxnId="{8FDA3A3E-7133-48B7-A6E9-175172D95F8F}">
      <dgm:prSet/>
      <dgm:spPr/>
      <dgm:t>
        <a:bodyPr/>
        <a:lstStyle/>
        <a:p>
          <a:endParaRPr lang="en-US"/>
        </a:p>
      </dgm:t>
    </dgm:pt>
    <dgm:pt modelId="{F0372EC7-1662-4083-8444-BF066ED876F4}" type="sibTrans" cxnId="{8FDA3A3E-7133-48B7-A6E9-175172D95F8F}">
      <dgm:prSet/>
      <dgm:spPr/>
      <dgm:t>
        <a:bodyPr/>
        <a:lstStyle/>
        <a:p>
          <a:endParaRPr lang="en-US"/>
        </a:p>
      </dgm:t>
    </dgm:pt>
    <dgm:pt modelId="{CA15134E-6AB0-4C93-9928-2B08BE4627C8}">
      <dgm:prSet phldrT="[Text]"/>
      <dgm:spPr/>
      <dgm:t>
        <a:bodyPr/>
        <a:lstStyle/>
        <a:p>
          <a:r>
            <a:rPr lang="en-US" dirty="0" smtClean="0"/>
            <a:t>Positive Command Culture</a:t>
          </a:r>
          <a:endParaRPr lang="en-US" dirty="0"/>
        </a:p>
      </dgm:t>
    </dgm:pt>
    <dgm:pt modelId="{7E6DBDED-859F-4874-9892-BBDFE557244B}" type="parTrans" cxnId="{EAEE75A7-BE0D-4182-88C0-C62FE99F178A}">
      <dgm:prSet/>
      <dgm:spPr/>
      <dgm:t>
        <a:bodyPr/>
        <a:lstStyle/>
        <a:p>
          <a:endParaRPr lang="en-US"/>
        </a:p>
      </dgm:t>
    </dgm:pt>
    <dgm:pt modelId="{6E2EBF3B-15C9-43F6-929A-5D68E3C4A715}" type="sibTrans" cxnId="{EAEE75A7-BE0D-4182-88C0-C62FE99F178A}">
      <dgm:prSet/>
      <dgm:spPr/>
      <dgm:t>
        <a:bodyPr/>
        <a:lstStyle/>
        <a:p>
          <a:endParaRPr lang="en-US"/>
        </a:p>
      </dgm:t>
    </dgm:pt>
    <dgm:pt modelId="{754480E7-CDCB-41F9-8462-5E4D0CDE5490}" type="pres">
      <dgm:prSet presAssocID="{FF1662D8-14C1-48F7-B222-80A4AE6C68F5}" presName="compositeShape" presStyleCnt="0">
        <dgm:presLayoutVars>
          <dgm:chMax val="9"/>
          <dgm:dir/>
          <dgm:resizeHandles val="exact"/>
        </dgm:presLayoutVars>
      </dgm:prSet>
      <dgm:spPr/>
      <dgm:t>
        <a:bodyPr/>
        <a:lstStyle/>
        <a:p>
          <a:endParaRPr lang="en-US"/>
        </a:p>
      </dgm:t>
    </dgm:pt>
    <dgm:pt modelId="{503D6C15-70D0-40EE-A493-444693D6DCE3}" type="pres">
      <dgm:prSet presAssocID="{FF1662D8-14C1-48F7-B222-80A4AE6C68F5}" presName="triangle1" presStyleLbl="node1" presStyleIdx="0" presStyleCnt="4">
        <dgm:presLayoutVars>
          <dgm:bulletEnabled val="1"/>
        </dgm:presLayoutVars>
      </dgm:prSet>
      <dgm:spPr/>
      <dgm:t>
        <a:bodyPr/>
        <a:lstStyle/>
        <a:p>
          <a:endParaRPr lang="en-US"/>
        </a:p>
      </dgm:t>
    </dgm:pt>
    <dgm:pt modelId="{6FB9AA71-A202-46D4-9659-26768BC63B4A}" type="pres">
      <dgm:prSet presAssocID="{FF1662D8-14C1-48F7-B222-80A4AE6C68F5}" presName="triangle2" presStyleLbl="node1" presStyleIdx="1" presStyleCnt="4">
        <dgm:presLayoutVars>
          <dgm:bulletEnabled val="1"/>
        </dgm:presLayoutVars>
      </dgm:prSet>
      <dgm:spPr/>
      <dgm:t>
        <a:bodyPr/>
        <a:lstStyle/>
        <a:p>
          <a:endParaRPr lang="en-US"/>
        </a:p>
      </dgm:t>
    </dgm:pt>
    <dgm:pt modelId="{90B5E388-26EA-49BE-AD0A-6A9354B85699}" type="pres">
      <dgm:prSet presAssocID="{FF1662D8-14C1-48F7-B222-80A4AE6C68F5}" presName="triangle3" presStyleLbl="node1" presStyleIdx="2" presStyleCnt="4">
        <dgm:presLayoutVars>
          <dgm:bulletEnabled val="1"/>
        </dgm:presLayoutVars>
      </dgm:prSet>
      <dgm:spPr/>
      <dgm:t>
        <a:bodyPr/>
        <a:lstStyle/>
        <a:p>
          <a:endParaRPr lang="en-US"/>
        </a:p>
      </dgm:t>
    </dgm:pt>
    <dgm:pt modelId="{4E832084-DFBC-434F-955E-7CBFB2B9A755}" type="pres">
      <dgm:prSet presAssocID="{FF1662D8-14C1-48F7-B222-80A4AE6C68F5}" presName="triangle4" presStyleLbl="node1" presStyleIdx="3" presStyleCnt="4">
        <dgm:presLayoutVars>
          <dgm:bulletEnabled val="1"/>
        </dgm:presLayoutVars>
      </dgm:prSet>
      <dgm:spPr/>
      <dgm:t>
        <a:bodyPr/>
        <a:lstStyle/>
        <a:p>
          <a:endParaRPr lang="en-US"/>
        </a:p>
      </dgm:t>
    </dgm:pt>
  </dgm:ptLst>
  <dgm:cxnLst>
    <dgm:cxn modelId="{EAEE75A7-BE0D-4182-88C0-C62FE99F178A}" srcId="{FF1662D8-14C1-48F7-B222-80A4AE6C68F5}" destId="{CA15134E-6AB0-4C93-9928-2B08BE4627C8}" srcOrd="3" destOrd="0" parTransId="{7E6DBDED-859F-4874-9892-BBDFE557244B}" sibTransId="{6E2EBF3B-15C9-43F6-929A-5D68E3C4A715}"/>
    <dgm:cxn modelId="{A455D49A-7453-49F1-8A56-4E3D5DD7ED84}" type="presOf" srcId="{DABA60A4-3390-48A0-B87B-CE6CF98FAA75}" destId="{6FB9AA71-A202-46D4-9659-26768BC63B4A}" srcOrd="0" destOrd="0" presId="urn:microsoft.com/office/officeart/2005/8/layout/pyramid4"/>
    <dgm:cxn modelId="{829B719B-272B-4670-9AAB-05634B58B9F4}" srcId="{FF1662D8-14C1-48F7-B222-80A4AE6C68F5}" destId="{C739C99B-E570-4FC3-9604-C4B99DD6F0B1}" srcOrd="0" destOrd="0" parTransId="{0862F09F-BE6B-47A2-BE18-303DE1A32A0A}" sibTransId="{0A58DB01-B5AE-4877-98BC-59B16B8DBE1D}"/>
    <dgm:cxn modelId="{DC8CE49D-5886-4EEF-A4C5-FCC274001945}" type="presOf" srcId="{FF1662D8-14C1-48F7-B222-80A4AE6C68F5}" destId="{754480E7-CDCB-41F9-8462-5E4D0CDE5490}" srcOrd="0" destOrd="0" presId="urn:microsoft.com/office/officeart/2005/8/layout/pyramid4"/>
    <dgm:cxn modelId="{8FDA3A3E-7133-48B7-A6E9-175172D95F8F}" srcId="{FF1662D8-14C1-48F7-B222-80A4AE6C68F5}" destId="{0E345A76-6592-43CD-90CB-B18A6E425B8E}" srcOrd="2" destOrd="0" parTransId="{5C2A3DEC-0ECE-48F9-893F-07E8F18D064F}" sibTransId="{F0372EC7-1662-4083-8444-BF066ED876F4}"/>
    <dgm:cxn modelId="{3D398461-6A55-4604-8FC4-4D051D7F3AEF}" type="presOf" srcId="{CA15134E-6AB0-4C93-9928-2B08BE4627C8}" destId="{4E832084-DFBC-434F-955E-7CBFB2B9A755}" srcOrd="0" destOrd="0" presId="urn:microsoft.com/office/officeart/2005/8/layout/pyramid4"/>
    <dgm:cxn modelId="{D467195B-2E8F-4A20-AF5C-C43818887A05}" type="presOf" srcId="{0E345A76-6592-43CD-90CB-B18A6E425B8E}" destId="{90B5E388-26EA-49BE-AD0A-6A9354B85699}" srcOrd="0" destOrd="0" presId="urn:microsoft.com/office/officeart/2005/8/layout/pyramid4"/>
    <dgm:cxn modelId="{67E63791-0DC6-4AFA-8290-3BCD693AFF76}" srcId="{FF1662D8-14C1-48F7-B222-80A4AE6C68F5}" destId="{DABA60A4-3390-48A0-B87B-CE6CF98FAA75}" srcOrd="1" destOrd="0" parTransId="{03E28715-35BA-426D-B432-9749C9EC051C}" sibTransId="{74ABC40F-68CC-4B7C-ACA8-E0B1338C5E6D}"/>
    <dgm:cxn modelId="{6B61F23E-7CC3-48CF-98B0-C614C1BB13BD}" type="presOf" srcId="{C739C99B-E570-4FC3-9604-C4B99DD6F0B1}" destId="{503D6C15-70D0-40EE-A493-444693D6DCE3}" srcOrd="0" destOrd="0" presId="urn:microsoft.com/office/officeart/2005/8/layout/pyramid4"/>
    <dgm:cxn modelId="{73C7589E-776C-4841-82FC-46D4A8CBB38A}" type="presParOf" srcId="{754480E7-CDCB-41F9-8462-5E4D0CDE5490}" destId="{503D6C15-70D0-40EE-A493-444693D6DCE3}" srcOrd="0" destOrd="0" presId="urn:microsoft.com/office/officeart/2005/8/layout/pyramid4"/>
    <dgm:cxn modelId="{2D9439AB-D8B9-4709-8443-63DC3DEB44C5}" type="presParOf" srcId="{754480E7-CDCB-41F9-8462-5E4D0CDE5490}" destId="{6FB9AA71-A202-46D4-9659-26768BC63B4A}" srcOrd="1" destOrd="0" presId="urn:microsoft.com/office/officeart/2005/8/layout/pyramid4"/>
    <dgm:cxn modelId="{6115B727-EA4B-49D8-AB26-27CC788C8D19}" type="presParOf" srcId="{754480E7-CDCB-41F9-8462-5E4D0CDE5490}" destId="{90B5E388-26EA-49BE-AD0A-6A9354B85699}" srcOrd="2" destOrd="0" presId="urn:microsoft.com/office/officeart/2005/8/layout/pyramid4"/>
    <dgm:cxn modelId="{55709A9F-CBE6-4ED0-8412-D84F10AC1C54}" type="presParOf" srcId="{754480E7-CDCB-41F9-8462-5E4D0CDE5490}" destId="{4E832084-DFBC-434F-955E-7CBFB2B9A755}"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FDDA5A-E20E-4D57-934D-F6F1DFE8497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9CE4685-6EEE-4AF3-A771-16F07BBC4703}">
      <dgm:prSet phldrT="[Text]"/>
      <dgm:spPr/>
      <dgm:t>
        <a:bodyPr/>
        <a:lstStyle/>
        <a:p>
          <a:r>
            <a:rPr lang="en-US" b="1" i="1" dirty="0" smtClean="0">
              <a:solidFill>
                <a:schemeClr val="bg1"/>
              </a:solidFill>
              <a:latin typeface="Arial" pitchFamily="34" charset="0"/>
              <a:cs typeface="Arial" pitchFamily="34" charset="0"/>
            </a:rPr>
            <a:t>Functionally Competent</a:t>
          </a:r>
          <a:endParaRPr lang="en-US" b="1" i="1" dirty="0">
            <a:solidFill>
              <a:schemeClr val="bg1"/>
            </a:solidFill>
            <a:latin typeface="Arial" pitchFamily="34" charset="0"/>
            <a:cs typeface="Arial" pitchFamily="34" charset="0"/>
          </a:endParaRPr>
        </a:p>
      </dgm:t>
    </dgm:pt>
    <dgm:pt modelId="{1C4AA308-B9F3-4DBD-998C-F27C3A2ABC98}" type="parTrans" cxnId="{6253AD23-3874-4E0D-85D5-0D050880BED2}">
      <dgm:prSet/>
      <dgm:spPr/>
      <dgm:t>
        <a:bodyPr/>
        <a:lstStyle/>
        <a:p>
          <a:endParaRPr lang="en-US"/>
        </a:p>
      </dgm:t>
    </dgm:pt>
    <dgm:pt modelId="{65FBD344-F79B-47BB-B86F-9B309E19CF62}" type="sibTrans" cxnId="{6253AD23-3874-4E0D-85D5-0D050880BED2}">
      <dgm:prSet/>
      <dgm:spPr/>
      <dgm:t>
        <a:bodyPr/>
        <a:lstStyle/>
        <a:p>
          <a:endParaRPr lang="en-US"/>
        </a:p>
      </dgm:t>
    </dgm:pt>
    <dgm:pt modelId="{8E75AB7B-6186-4730-BC9E-80E8E786A6E8}">
      <dgm:prSet phldrT="[Text]" custT="1"/>
      <dgm:spPr/>
      <dgm:t>
        <a:bodyPr/>
        <a:lstStyle/>
        <a:p>
          <a:r>
            <a:rPr lang="en-US" sz="1600" dirty="0" smtClean="0">
              <a:latin typeface="Arial" pitchFamily="34" charset="0"/>
              <a:cs typeface="Arial" pitchFamily="34" charset="0"/>
            </a:rPr>
            <a:t>Informed Sailors</a:t>
          </a:r>
          <a:endParaRPr lang="en-US" sz="1600" dirty="0">
            <a:latin typeface="Arial" pitchFamily="34" charset="0"/>
            <a:cs typeface="Arial" pitchFamily="34" charset="0"/>
          </a:endParaRPr>
        </a:p>
      </dgm:t>
    </dgm:pt>
    <dgm:pt modelId="{83A50C12-2366-4491-B059-22636CE0D5C7}" type="parTrans" cxnId="{0AD6C829-2900-4D9D-A7BA-6C8012FE6D4B}">
      <dgm:prSet/>
      <dgm:spPr/>
      <dgm:t>
        <a:bodyPr/>
        <a:lstStyle/>
        <a:p>
          <a:endParaRPr lang="en-US"/>
        </a:p>
      </dgm:t>
    </dgm:pt>
    <dgm:pt modelId="{F9B642E8-F2DE-4DE5-B0C5-7C2704D84212}" type="sibTrans" cxnId="{0AD6C829-2900-4D9D-A7BA-6C8012FE6D4B}">
      <dgm:prSet/>
      <dgm:spPr/>
      <dgm:t>
        <a:bodyPr/>
        <a:lstStyle/>
        <a:p>
          <a:endParaRPr lang="en-US"/>
        </a:p>
      </dgm:t>
    </dgm:pt>
    <dgm:pt modelId="{CBA85075-06C4-4E16-8F2E-E1B76AE4E045}">
      <dgm:prSet phldrT="[Text]" custT="1"/>
      <dgm:spPr/>
      <dgm:t>
        <a:bodyPr/>
        <a:lstStyle/>
        <a:p>
          <a:r>
            <a:rPr lang="en-US" sz="1600" dirty="0" smtClean="0">
              <a:latin typeface="Arial" pitchFamily="34" charset="0"/>
              <a:cs typeface="Arial" pitchFamily="34" charset="0"/>
            </a:rPr>
            <a:t>Positive  Command Values</a:t>
          </a:r>
          <a:endParaRPr lang="en-US" sz="1600" dirty="0">
            <a:latin typeface="Arial" pitchFamily="34" charset="0"/>
            <a:cs typeface="Arial" pitchFamily="34" charset="0"/>
          </a:endParaRPr>
        </a:p>
      </dgm:t>
    </dgm:pt>
    <dgm:pt modelId="{F8AD5B79-B90D-4F9A-BDA2-13A62B0072B7}" type="parTrans" cxnId="{FDE00CDC-987D-4D93-9635-E7C4E05B10DC}">
      <dgm:prSet/>
      <dgm:spPr/>
      <dgm:t>
        <a:bodyPr/>
        <a:lstStyle/>
        <a:p>
          <a:endParaRPr lang="en-US"/>
        </a:p>
      </dgm:t>
    </dgm:pt>
    <dgm:pt modelId="{FB848644-0045-445A-99DD-B423080C2A57}" type="sibTrans" cxnId="{FDE00CDC-987D-4D93-9635-E7C4E05B10DC}">
      <dgm:prSet/>
      <dgm:spPr/>
      <dgm:t>
        <a:bodyPr/>
        <a:lstStyle/>
        <a:p>
          <a:endParaRPr lang="en-US"/>
        </a:p>
      </dgm:t>
    </dgm:pt>
    <dgm:pt modelId="{3CDFB44A-8DA8-44EC-B2DB-12588F1A8DCC}">
      <dgm:prSet phldrT="[Text]" custT="1"/>
      <dgm:spPr/>
      <dgm:t>
        <a:bodyPr/>
        <a:lstStyle/>
        <a:p>
          <a:r>
            <a:rPr lang="en-US" sz="1600" dirty="0" smtClean="0">
              <a:latin typeface="Arial" pitchFamily="34" charset="0"/>
              <a:cs typeface="Arial" pitchFamily="34" charset="0"/>
            </a:rPr>
            <a:t>Training &amp; Skills</a:t>
          </a:r>
          <a:endParaRPr lang="en-US" sz="1600" dirty="0">
            <a:latin typeface="Arial" pitchFamily="34" charset="0"/>
            <a:cs typeface="Arial" pitchFamily="34" charset="0"/>
          </a:endParaRPr>
        </a:p>
      </dgm:t>
    </dgm:pt>
    <dgm:pt modelId="{ACEB1DE3-E125-4B1C-9DB2-E5AAFD5407D4}" type="parTrans" cxnId="{447A951D-019C-4035-A5F6-FB5B2D428D62}">
      <dgm:prSet/>
      <dgm:spPr/>
      <dgm:t>
        <a:bodyPr/>
        <a:lstStyle/>
        <a:p>
          <a:endParaRPr lang="en-US"/>
        </a:p>
      </dgm:t>
    </dgm:pt>
    <dgm:pt modelId="{A554722D-9E08-42F9-9CF1-AF68B9E10C56}" type="sibTrans" cxnId="{447A951D-019C-4035-A5F6-FB5B2D428D62}">
      <dgm:prSet/>
      <dgm:spPr/>
      <dgm:t>
        <a:bodyPr/>
        <a:lstStyle/>
        <a:p>
          <a:endParaRPr lang="en-US"/>
        </a:p>
      </dgm:t>
    </dgm:pt>
    <dgm:pt modelId="{F137753A-E64B-4579-827F-2A7F552CD5B5}">
      <dgm:prSet phldrT="[Text]" custT="1"/>
      <dgm:spPr/>
      <dgm:t>
        <a:bodyPr/>
        <a:lstStyle/>
        <a:p>
          <a:r>
            <a:rPr lang="en-US" sz="1600" dirty="0" smtClean="0">
              <a:latin typeface="Arial" pitchFamily="34" charset="0"/>
              <a:cs typeface="Arial" pitchFamily="34" charset="0"/>
            </a:rPr>
            <a:t>Coordinated Functioning</a:t>
          </a:r>
          <a:endParaRPr lang="en-US" sz="1600" dirty="0">
            <a:latin typeface="Arial" pitchFamily="34" charset="0"/>
            <a:cs typeface="Arial" pitchFamily="34" charset="0"/>
          </a:endParaRPr>
        </a:p>
      </dgm:t>
    </dgm:pt>
    <dgm:pt modelId="{36EAD3C7-2734-4F96-AE82-C830C82B8E87}" type="parTrans" cxnId="{4BF9E3D5-C956-45E7-B55D-B3D6226478C1}">
      <dgm:prSet/>
      <dgm:spPr/>
      <dgm:t>
        <a:bodyPr/>
        <a:lstStyle/>
        <a:p>
          <a:endParaRPr lang="en-US"/>
        </a:p>
      </dgm:t>
    </dgm:pt>
    <dgm:pt modelId="{B588DF7C-F08A-4DE3-8C58-DEC2399516BD}" type="sibTrans" cxnId="{4BF9E3D5-C956-45E7-B55D-B3D6226478C1}">
      <dgm:prSet/>
      <dgm:spPr/>
      <dgm:t>
        <a:bodyPr/>
        <a:lstStyle/>
        <a:p>
          <a:endParaRPr lang="en-US"/>
        </a:p>
      </dgm:t>
    </dgm:pt>
    <dgm:pt modelId="{D92C246A-CEA8-4E69-875C-08C26DF999B6}" type="pres">
      <dgm:prSet presAssocID="{84FDDA5A-E20E-4D57-934D-F6F1DFE84970}" presName="diagram" presStyleCnt="0">
        <dgm:presLayoutVars>
          <dgm:chMax val="1"/>
          <dgm:dir/>
          <dgm:animLvl val="ctr"/>
          <dgm:resizeHandles val="exact"/>
        </dgm:presLayoutVars>
      </dgm:prSet>
      <dgm:spPr/>
      <dgm:t>
        <a:bodyPr/>
        <a:lstStyle/>
        <a:p>
          <a:endParaRPr lang="en-US"/>
        </a:p>
      </dgm:t>
    </dgm:pt>
    <dgm:pt modelId="{848734F5-2A95-45D0-900D-E17F6A1CB24D}" type="pres">
      <dgm:prSet presAssocID="{84FDDA5A-E20E-4D57-934D-F6F1DFE84970}" presName="matrix" presStyleCnt="0"/>
      <dgm:spPr/>
    </dgm:pt>
    <dgm:pt modelId="{348EA58D-5670-4FC2-8798-7BD58F8E8B3C}" type="pres">
      <dgm:prSet presAssocID="{84FDDA5A-E20E-4D57-934D-F6F1DFE84970}" presName="tile1" presStyleLbl="node1" presStyleIdx="0" presStyleCnt="4" custLinFactNeighborY="-470"/>
      <dgm:spPr/>
      <dgm:t>
        <a:bodyPr/>
        <a:lstStyle/>
        <a:p>
          <a:endParaRPr lang="en-US"/>
        </a:p>
      </dgm:t>
    </dgm:pt>
    <dgm:pt modelId="{A94E9420-A20D-472C-A047-25DC33B9509D}" type="pres">
      <dgm:prSet presAssocID="{84FDDA5A-E20E-4D57-934D-F6F1DFE84970}" presName="tile1text" presStyleLbl="node1" presStyleIdx="0" presStyleCnt="4">
        <dgm:presLayoutVars>
          <dgm:chMax val="0"/>
          <dgm:chPref val="0"/>
          <dgm:bulletEnabled val="1"/>
        </dgm:presLayoutVars>
      </dgm:prSet>
      <dgm:spPr/>
      <dgm:t>
        <a:bodyPr/>
        <a:lstStyle/>
        <a:p>
          <a:endParaRPr lang="en-US"/>
        </a:p>
      </dgm:t>
    </dgm:pt>
    <dgm:pt modelId="{D9072CBC-F4C2-439A-8488-1279EA7CEB28}" type="pres">
      <dgm:prSet presAssocID="{84FDDA5A-E20E-4D57-934D-F6F1DFE84970}" presName="tile2" presStyleLbl="node1" presStyleIdx="1" presStyleCnt="4" custLinFactNeighborX="305"/>
      <dgm:spPr/>
      <dgm:t>
        <a:bodyPr/>
        <a:lstStyle/>
        <a:p>
          <a:endParaRPr lang="en-US"/>
        </a:p>
      </dgm:t>
    </dgm:pt>
    <dgm:pt modelId="{9940B844-D938-4BA9-9F8E-C460B87808D7}" type="pres">
      <dgm:prSet presAssocID="{84FDDA5A-E20E-4D57-934D-F6F1DFE84970}" presName="tile2text" presStyleLbl="node1" presStyleIdx="1" presStyleCnt="4">
        <dgm:presLayoutVars>
          <dgm:chMax val="0"/>
          <dgm:chPref val="0"/>
          <dgm:bulletEnabled val="1"/>
        </dgm:presLayoutVars>
      </dgm:prSet>
      <dgm:spPr/>
      <dgm:t>
        <a:bodyPr/>
        <a:lstStyle/>
        <a:p>
          <a:endParaRPr lang="en-US"/>
        </a:p>
      </dgm:t>
    </dgm:pt>
    <dgm:pt modelId="{C6261757-7F71-43BE-8B42-F431C745574B}" type="pres">
      <dgm:prSet presAssocID="{84FDDA5A-E20E-4D57-934D-F6F1DFE84970}" presName="tile3" presStyleLbl="node1" presStyleIdx="2" presStyleCnt="4"/>
      <dgm:spPr/>
      <dgm:t>
        <a:bodyPr/>
        <a:lstStyle/>
        <a:p>
          <a:endParaRPr lang="en-US"/>
        </a:p>
      </dgm:t>
    </dgm:pt>
    <dgm:pt modelId="{E8ECAB28-16A4-49A4-AEF9-56E4C23EE9FC}" type="pres">
      <dgm:prSet presAssocID="{84FDDA5A-E20E-4D57-934D-F6F1DFE84970}" presName="tile3text" presStyleLbl="node1" presStyleIdx="2" presStyleCnt="4">
        <dgm:presLayoutVars>
          <dgm:chMax val="0"/>
          <dgm:chPref val="0"/>
          <dgm:bulletEnabled val="1"/>
        </dgm:presLayoutVars>
      </dgm:prSet>
      <dgm:spPr/>
      <dgm:t>
        <a:bodyPr/>
        <a:lstStyle/>
        <a:p>
          <a:endParaRPr lang="en-US"/>
        </a:p>
      </dgm:t>
    </dgm:pt>
    <dgm:pt modelId="{0B40BE57-B331-4ED3-9B40-100BACCDB2D8}" type="pres">
      <dgm:prSet presAssocID="{84FDDA5A-E20E-4D57-934D-F6F1DFE84970}" presName="tile4" presStyleLbl="node1" presStyleIdx="3" presStyleCnt="4"/>
      <dgm:spPr/>
      <dgm:t>
        <a:bodyPr/>
        <a:lstStyle/>
        <a:p>
          <a:endParaRPr lang="en-US"/>
        </a:p>
      </dgm:t>
    </dgm:pt>
    <dgm:pt modelId="{A6A5D919-1ACC-49DB-A3C1-5FF39A296CA7}" type="pres">
      <dgm:prSet presAssocID="{84FDDA5A-E20E-4D57-934D-F6F1DFE84970}" presName="tile4text" presStyleLbl="node1" presStyleIdx="3" presStyleCnt="4">
        <dgm:presLayoutVars>
          <dgm:chMax val="0"/>
          <dgm:chPref val="0"/>
          <dgm:bulletEnabled val="1"/>
        </dgm:presLayoutVars>
      </dgm:prSet>
      <dgm:spPr/>
      <dgm:t>
        <a:bodyPr/>
        <a:lstStyle/>
        <a:p>
          <a:endParaRPr lang="en-US"/>
        </a:p>
      </dgm:t>
    </dgm:pt>
    <dgm:pt modelId="{38311D9F-884A-4D4E-910F-BF4274C9DDA3}" type="pres">
      <dgm:prSet presAssocID="{84FDDA5A-E20E-4D57-934D-F6F1DFE84970}" presName="centerTile" presStyleLbl="fgShp" presStyleIdx="0" presStyleCnt="1">
        <dgm:presLayoutVars>
          <dgm:chMax val="0"/>
          <dgm:chPref val="0"/>
        </dgm:presLayoutVars>
      </dgm:prSet>
      <dgm:spPr/>
      <dgm:t>
        <a:bodyPr/>
        <a:lstStyle/>
        <a:p>
          <a:endParaRPr lang="en-US"/>
        </a:p>
      </dgm:t>
    </dgm:pt>
  </dgm:ptLst>
  <dgm:cxnLst>
    <dgm:cxn modelId="{5DD6BCB3-D9C0-4257-B8BE-34C425D88B23}" type="presOf" srcId="{3CDFB44A-8DA8-44EC-B2DB-12588F1A8DCC}" destId="{C6261757-7F71-43BE-8B42-F431C745574B}" srcOrd="0" destOrd="0" presId="urn:microsoft.com/office/officeart/2005/8/layout/matrix1"/>
    <dgm:cxn modelId="{6C290ED5-A1C5-4D89-834D-45F2FF83EA58}" type="presOf" srcId="{99CE4685-6EEE-4AF3-A771-16F07BBC4703}" destId="{38311D9F-884A-4D4E-910F-BF4274C9DDA3}" srcOrd="0" destOrd="0" presId="urn:microsoft.com/office/officeart/2005/8/layout/matrix1"/>
    <dgm:cxn modelId="{389E18FC-1FC5-4473-819A-04B1F7A3EF32}" type="presOf" srcId="{CBA85075-06C4-4E16-8F2E-E1B76AE4E045}" destId="{9940B844-D938-4BA9-9F8E-C460B87808D7}" srcOrd="1" destOrd="0" presId="urn:microsoft.com/office/officeart/2005/8/layout/matrix1"/>
    <dgm:cxn modelId="{6253AD23-3874-4E0D-85D5-0D050880BED2}" srcId="{84FDDA5A-E20E-4D57-934D-F6F1DFE84970}" destId="{99CE4685-6EEE-4AF3-A771-16F07BBC4703}" srcOrd="0" destOrd="0" parTransId="{1C4AA308-B9F3-4DBD-998C-F27C3A2ABC98}" sibTransId="{65FBD344-F79B-47BB-B86F-9B309E19CF62}"/>
    <dgm:cxn modelId="{BE3E7D1D-E390-4BFC-8F51-98DF4365D722}" type="presOf" srcId="{F137753A-E64B-4579-827F-2A7F552CD5B5}" destId="{A6A5D919-1ACC-49DB-A3C1-5FF39A296CA7}" srcOrd="1" destOrd="0" presId="urn:microsoft.com/office/officeart/2005/8/layout/matrix1"/>
    <dgm:cxn modelId="{FDE00CDC-987D-4D93-9635-E7C4E05B10DC}" srcId="{99CE4685-6EEE-4AF3-A771-16F07BBC4703}" destId="{CBA85075-06C4-4E16-8F2E-E1B76AE4E045}" srcOrd="1" destOrd="0" parTransId="{F8AD5B79-B90D-4F9A-BDA2-13A62B0072B7}" sibTransId="{FB848644-0045-445A-99DD-B423080C2A57}"/>
    <dgm:cxn modelId="{F0CD6C81-23CD-4249-A0E8-35F942449686}" type="presOf" srcId="{3CDFB44A-8DA8-44EC-B2DB-12588F1A8DCC}" destId="{E8ECAB28-16A4-49A4-AEF9-56E4C23EE9FC}" srcOrd="1" destOrd="0" presId="urn:microsoft.com/office/officeart/2005/8/layout/matrix1"/>
    <dgm:cxn modelId="{FA6C42AA-8F60-4035-8F5E-75E5A64545EE}" type="presOf" srcId="{8E75AB7B-6186-4730-BC9E-80E8E786A6E8}" destId="{A94E9420-A20D-472C-A047-25DC33B9509D}" srcOrd="1" destOrd="0" presId="urn:microsoft.com/office/officeart/2005/8/layout/matrix1"/>
    <dgm:cxn modelId="{447A951D-019C-4035-A5F6-FB5B2D428D62}" srcId="{99CE4685-6EEE-4AF3-A771-16F07BBC4703}" destId="{3CDFB44A-8DA8-44EC-B2DB-12588F1A8DCC}" srcOrd="2" destOrd="0" parTransId="{ACEB1DE3-E125-4B1C-9DB2-E5AAFD5407D4}" sibTransId="{A554722D-9E08-42F9-9CF1-AF68B9E10C56}"/>
    <dgm:cxn modelId="{3EA46137-DF70-47B4-B4CA-347EE08E6288}" type="presOf" srcId="{84FDDA5A-E20E-4D57-934D-F6F1DFE84970}" destId="{D92C246A-CEA8-4E69-875C-08C26DF999B6}" srcOrd="0" destOrd="0" presId="urn:microsoft.com/office/officeart/2005/8/layout/matrix1"/>
    <dgm:cxn modelId="{4BF9E3D5-C956-45E7-B55D-B3D6226478C1}" srcId="{99CE4685-6EEE-4AF3-A771-16F07BBC4703}" destId="{F137753A-E64B-4579-827F-2A7F552CD5B5}" srcOrd="3" destOrd="0" parTransId="{36EAD3C7-2734-4F96-AE82-C830C82B8E87}" sibTransId="{B588DF7C-F08A-4DE3-8C58-DEC2399516BD}"/>
    <dgm:cxn modelId="{0AD6C829-2900-4D9D-A7BA-6C8012FE6D4B}" srcId="{99CE4685-6EEE-4AF3-A771-16F07BBC4703}" destId="{8E75AB7B-6186-4730-BC9E-80E8E786A6E8}" srcOrd="0" destOrd="0" parTransId="{83A50C12-2366-4491-B059-22636CE0D5C7}" sibTransId="{F9B642E8-F2DE-4DE5-B0C5-7C2704D84212}"/>
    <dgm:cxn modelId="{1C6F14ED-44BF-473C-9D89-A825200D0C5C}" type="presOf" srcId="{CBA85075-06C4-4E16-8F2E-E1B76AE4E045}" destId="{D9072CBC-F4C2-439A-8488-1279EA7CEB28}" srcOrd="0" destOrd="0" presId="urn:microsoft.com/office/officeart/2005/8/layout/matrix1"/>
    <dgm:cxn modelId="{00A66EBD-5FF6-468E-B655-6A46053311C3}" type="presOf" srcId="{8E75AB7B-6186-4730-BC9E-80E8E786A6E8}" destId="{348EA58D-5670-4FC2-8798-7BD58F8E8B3C}" srcOrd="0" destOrd="0" presId="urn:microsoft.com/office/officeart/2005/8/layout/matrix1"/>
    <dgm:cxn modelId="{D25B4CB0-3F79-49DD-A02F-3360D9BE086D}" type="presOf" srcId="{F137753A-E64B-4579-827F-2A7F552CD5B5}" destId="{0B40BE57-B331-4ED3-9B40-100BACCDB2D8}" srcOrd="0" destOrd="0" presId="urn:microsoft.com/office/officeart/2005/8/layout/matrix1"/>
    <dgm:cxn modelId="{D3631FFA-3D5C-42A0-BE27-1DFCCB73F936}" type="presParOf" srcId="{D92C246A-CEA8-4E69-875C-08C26DF999B6}" destId="{848734F5-2A95-45D0-900D-E17F6A1CB24D}" srcOrd="0" destOrd="0" presId="urn:microsoft.com/office/officeart/2005/8/layout/matrix1"/>
    <dgm:cxn modelId="{FA04EBB9-FCC9-4A77-A7CC-509DB4E4B652}" type="presParOf" srcId="{848734F5-2A95-45D0-900D-E17F6A1CB24D}" destId="{348EA58D-5670-4FC2-8798-7BD58F8E8B3C}" srcOrd="0" destOrd="0" presId="urn:microsoft.com/office/officeart/2005/8/layout/matrix1"/>
    <dgm:cxn modelId="{28274BD7-216D-40BB-9738-7B0F17503984}" type="presParOf" srcId="{848734F5-2A95-45D0-900D-E17F6A1CB24D}" destId="{A94E9420-A20D-472C-A047-25DC33B9509D}" srcOrd="1" destOrd="0" presId="urn:microsoft.com/office/officeart/2005/8/layout/matrix1"/>
    <dgm:cxn modelId="{4F1E1FA5-5AE3-4DD5-8D76-CE85DAC3831B}" type="presParOf" srcId="{848734F5-2A95-45D0-900D-E17F6A1CB24D}" destId="{D9072CBC-F4C2-439A-8488-1279EA7CEB28}" srcOrd="2" destOrd="0" presId="urn:microsoft.com/office/officeart/2005/8/layout/matrix1"/>
    <dgm:cxn modelId="{E337FCE1-0213-412E-A0B7-202B03083D5A}" type="presParOf" srcId="{848734F5-2A95-45D0-900D-E17F6A1CB24D}" destId="{9940B844-D938-4BA9-9F8E-C460B87808D7}" srcOrd="3" destOrd="0" presId="urn:microsoft.com/office/officeart/2005/8/layout/matrix1"/>
    <dgm:cxn modelId="{42F3D397-73AE-4194-A891-A9C1C29A0B84}" type="presParOf" srcId="{848734F5-2A95-45D0-900D-E17F6A1CB24D}" destId="{C6261757-7F71-43BE-8B42-F431C745574B}" srcOrd="4" destOrd="0" presId="urn:microsoft.com/office/officeart/2005/8/layout/matrix1"/>
    <dgm:cxn modelId="{DAA2B616-E1E0-4056-B4E6-D666EC65DE8C}" type="presParOf" srcId="{848734F5-2A95-45D0-900D-E17F6A1CB24D}" destId="{E8ECAB28-16A4-49A4-AEF9-56E4C23EE9FC}" srcOrd="5" destOrd="0" presId="urn:microsoft.com/office/officeart/2005/8/layout/matrix1"/>
    <dgm:cxn modelId="{2E30043D-0116-4991-A161-F4400A8536E5}" type="presParOf" srcId="{848734F5-2A95-45D0-900D-E17F6A1CB24D}" destId="{0B40BE57-B331-4ED3-9B40-100BACCDB2D8}" srcOrd="6" destOrd="0" presId="urn:microsoft.com/office/officeart/2005/8/layout/matrix1"/>
    <dgm:cxn modelId="{7DEDF4AE-A1E7-4714-9A04-4BDF3968BDB9}" type="presParOf" srcId="{848734F5-2A95-45D0-900D-E17F6A1CB24D}" destId="{A6A5D919-1ACC-49DB-A3C1-5FF39A296CA7}" srcOrd="7" destOrd="0" presId="urn:microsoft.com/office/officeart/2005/8/layout/matrix1"/>
    <dgm:cxn modelId="{F3804D64-F064-4125-BA80-570F7D78150D}" type="presParOf" srcId="{D92C246A-CEA8-4E69-875C-08C26DF999B6}" destId="{38311D9F-884A-4D4E-910F-BF4274C9DDA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BC5550-F33E-4907-97C9-5D2EED126DB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8828AC0-D274-4112-8A34-236C759F6E65}">
      <dgm:prSet phldrT="[Text]" custT="1"/>
      <dgm:spPr/>
      <dgm:t>
        <a:bodyPr/>
        <a:lstStyle/>
        <a:p>
          <a:r>
            <a:rPr lang="en-US" sz="1500" b="1" i="1" dirty="0" smtClean="0">
              <a:solidFill>
                <a:schemeClr val="bg1"/>
              </a:solidFill>
              <a:latin typeface="Arial" pitchFamily="34" charset="0"/>
              <a:cs typeface="Arial" pitchFamily="34" charset="0"/>
            </a:rPr>
            <a:t>Flexible &amp; Adaptive</a:t>
          </a:r>
          <a:endParaRPr lang="en-US" sz="1500" b="1" i="1" dirty="0">
            <a:solidFill>
              <a:schemeClr val="bg1"/>
            </a:solidFill>
            <a:latin typeface="Arial" pitchFamily="34" charset="0"/>
            <a:cs typeface="Arial" pitchFamily="34" charset="0"/>
          </a:endParaRPr>
        </a:p>
      </dgm:t>
    </dgm:pt>
    <dgm:pt modelId="{8AB3A6B3-A793-4B10-AAB1-D263BBBA4BEA}" type="parTrans" cxnId="{2423ADD6-EB00-4B38-8B46-0913F3052A14}">
      <dgm:prSet/>
      <dgm:spPr/>
      <dgm:t>
        <a:bodyPr/>
        <a:lstStyle/>
        <a:p>
          <a:endParaRPr lang="en-US"/>
        </a:p>
      </dgm:t>
    </dgm:pt>
    <dgm:pt modelId="{61828F11-E4E3-4587-BD77-2CF8532AAB53}" type="sibTrans" cxnId="{2423ADD6-EB00-4B38-8B46-0913F3052A14}">
      <dgm:prSet/>
      <dgm:spPr/>
      <dgm:t>
        <a:bodyPr/>
        <a:lstStyle/>
        <a:p>
          <a:endParaRPr lang="en-US"/>
        </a:p>
      </dgm:t>
    </dgm:pt>
    <dgm:pt modelId="{64609D64-B58E-497C-AA4E-7A1B913B8BFD}">
      <dgm:prSet phldrT="[Text]" custT="1"/>
      <dgm:spPr/>
      <dgm:t>
        <a:bodyPr/>
        <a:lstStyle/>
        <a:p>
          <a:r>
            <a:rPr lang="en-US" sz="1400" dirty="0" smtClean="0">
              <a:solidFill>
                <a:schemeClr val="bg1"/>
              </a:solidFill>
              <a:latin typeface="Arial" pitchFamily="34" charset="0"/>
              <a:cs typeface="Arial" pitchFamily="34" charset="0"/>
            </a:rPr>
            <a:t>Reliable &amp; Dependable</a:t>
          </a:r>
          <a:endParaRPr lang="en-US" sz="1400" dirty="0">
            <a:solidFill>
              <a:schemeClr val="bg1"/>
            </a:solidFill>
            <a:latin typeface="Arial" pitchFamily="34" charset="0"/>
            <a:cs typeface="Arial" pitchFamily="34" charset="0"/>
          </a:endParaRPr>
        </a:p>
      </dgm:t>
    </dgm:pt>
    <dgm:pt modelId="{9566F807-C3CC-4E1C-9600-7634A4502A00}" type="parTrans" cxnId="{B4888F30-0DDB-4F37-94B9-F1C353214A52}">
      <dgm:prSet/>
      <dgm:spPr/>
      <dgm:t>
        <a:bodyPr/>
        <a:lstStyle/>
        <a:p>
          <a:endParaRPr lang="en-US"/>
        </a:p>
      </dgm:t>
    </dgm:pt>
    <dgm:pt modelId="{C726168B-5E72-4F8E-B66A-6A41225BCFA0}" type="sibTrans" cxnId="{B4888F30-0DDB-4F37-94B9-F1C353214A52}">
      <dgm:prSet/>
      <dgm:spPr/>
      <dgm:t>
        <a:bodyPr/>
        <a:lstStyle/>
        <a:p>
          <a:endParaRPr lang="en-US"/>
        </a:p>
      </dgm:t>
    </dgm:pt>
    <dgm:pt modelId="{6627879A-6CDD-48B7-8DAA-DF4073414119}">
      <dgm:prSet phldrT="[Text]" custT="1"/>
      <dgm:spPr/>
      <dgm:t>
        <a:bodyPr/>
        <a:lstStyle/>
        <a:p>
          <a:r>
            <a:rPr lang="en-US" sz="1400" dirty="0" smtClean="0">
              <a:solidFill>
                <a:schemeClr val="bg1"/>
              </a:solidFill>
              <a:latin typeface="Arial" pitchFamily="34" charset="0"/>
              <a:cs typeface="Arial" pitchFamily="34" charset="0"/>
            </a:rPr>
            <a:t>Adequate Resources</a:t>
          </a:r>
          <a:endParaRPr lang="en-US" sz="1400" dirty="0">
            <a:solidFill>
              <a:schemeClr val="bg1"/>
            </a:solidFill>
            <a:latin typeface="Arial" pitchFamily="34" charset="0"/>
            <a:cs typeface="Arial" pitchFamily="34" charset="0"/>
          </a:endParaRPr>
        </a:p>
      </dgm:t>
    </dgm:pt>
    <dgm:pt modelId="{D1F8F9FC-566B-4799-B5B5-D105A3917A3F}" type="parTrans" cxnId="{7DA583D5-FADE-42D2-90A3-0E238123D4C5}">
      <dgm:prSet/>
      <dgm:spPr/>
      <dgm:t>
        <a:bodyPr/>
        <a:lstStyle/>
        <a:p>
          <a:endParaRPr lang="en-US"/>
        </a:p>
      </dgm:t>
    </dgm:pt>
    <dgm:pt modelId="{80299881-F474-409C-97C4-545FDE451AD0}" type="sibTrans" cxnId="{7DA583D5-FADE-42D2-90A3-0E238123D4C5}">
      <dgm:prSet/>
      <dgm:spPr/>
      <dgm:t>
        <a:bodyPr/>
        <a:lstStyle/>
        <a:p>
          <a:endParaRPr lang="en-US"/>
        </a:p>
      </dgm:t>
    </dgm:pt>
    <dgm:pt modelId="{67DD769E-E281-4971-8560-A0BE9B821E47}">
      <dgm:prSet phldrT="[Text]" custT="1"/>
      <dgm:spPr/>
      <dgm:t>
        <a:bodyPr/>
        <a:lstStyle/>
        <a:p>
          <a:r>
            <a:rPr lang="en-US" sz="1400" dirty="0" smtClean="0">
              <a:solidFill>
                <a:schemeClr val="bg1"/>
              </a:solidFill>
              <a:latin typeface="Arial" pitchFamily="34" charset="0"/>
              <a:cs typeface="Arial" pitchFamily="34" charset="0"/>
            </a:rPr>
            <a:t>Innovative</a:t>
          </a:r>
          <a:endParaRPr lang="en-US" sz="1400" dirty="0">
            <a:solidFill>
              <a:schemeClr val="bg1"/>
            </a:solidFill>
            <a:latin typeface="Arial" pitchFamily="34" charset="0"/>
            <a:cs typeface="Arial" pitchFamily="34" charset="0"/>
          </a:endParaRPr>
        </a:p>
      </dgm:t>
    </dgm:pt>
    <dgm:pt modelId="{5AC36E96-00F0-421F-900B-053A56C6263F}" type="parTrans" cxnId="{E3F56656-4A5E-46EC-BEC0-50ADFDB96A89}">
      <dgm:prSet/>
      <dgm:spPr/>
      <dgm:t>
        <a:bodyPr/>
        <a:lstStyle/>
        <a:p>
          <a:endParaRPr lang="en-US"/>
        </a:p>
      </dgm:t>
    </dgm:pt>
    <dgm:pt modelId="{23408305-24FE-40F5-8387-26A273D757E7}" type="sibTrans" cxnId="{E3F56656-4A5E-46EC-BEC0-50ADFDB96A89}">
      <dgm:prSet/>
      <dgm:spPr/>
      <dgm:t>
        <a:bodyPr/>
        <a:lstStyle/>
        <a:p>
          <a:endParaRPr lang="en-US"/>
        </a:p>
      </dgm:t>
    </dgm:pt>
    <dgm:pt modelId="{F4C92582-77E6-4979-87C9-73D787A9CFE0}">
      <dgm:prSet phldrT="[Text]" custT="1"/>
      <dgm:spPr/>
      <dgm:t>
        <a:bodyPr/>
        <a:lstStyle/>
        <a:p>
          <a:r>
            <a:rPr lang="en-US" sz="1400" dirty="0" smtClean="0">
              <a:solidFill>
                <a:schemeClr val="bg1"/>
              </a:solidFill>
              <a:latin typeface="Arial" pitchFamily="34" charset="0"/>
              <a:cs typeface="Arial" pitchFamily="34" charset="0"/>
            </a:rPr>
            <a:t>Understand &amp; Accept Change</a:t>
          </a:r>
          <a:endParaRPr lang="en-US" sz="1400" dirty="0">
            <a:solidFill>
              <a:schemeClr val="bg1"/>
            </a:solidFill>
            <a:latin typeface="Arial" pitchFamily="34" charset="0"/>
            <a:cs typeface="Arial" pitchFamily="34" charset="0"/>
          </a:endParaRPr>
        </a:p>
      </dgm:t>
    </dgm:pt>
    <dgm:pt modelId="{7ED1AF25-C882-4F44-9202-0C91EC1C8DCA}" type="parTrans" cxnId="{0ADBDF5E-F00D-4461-8454-1F84D2874774}">
      <dgm:prSet/>
      <dgm:spPr/>
      <dgm:t>
        <a:bodyPr/>
        <a:lstStyle/>
        <a:p>
          <a:endParaRPr lang="en-US"/>
        </a:p>
      </dgm:t>
    </dgm:pt>
    <dgm:pt modelId="{E9C4E779-780A-4CA5-A019-8CA4642531E1}" type="sibTrans" cxnId="{0ADBDF5E-F00D-4461-8454-1F84D2874774}">
      <dgm:prSet/>
      <dgm:spPr/>
      <dgm:t>
        <a:bodyPr/>
        <a:lstStyle/>
        <a:p>
          <a:endParaRPr lang="en-US"/>
        </a:p>
      </dgm:t>
    </dgm:pt>
    <dgm:pt modelId="{577DDD4D-BFEF-4765-87E4-14599CC4A363}" type="pres">
      <dgm:prSet presAssocID="{37BC5550-F33E-4907-97C9-5D2EED126DB6}" presName="Name0" presStyleCnt="0">
        <dgm:presLayoutVars>
          <dgm:chMax val="1"/>
          <dgm:dir/>
          <dgm:animLvl val="ctr"/>
          <dgm:resizeHandles val="exact"/>
        </dgm:presLayoutVars>
      </dgm:prSet>
      <dgm:spPr/>
      <dgm:t>
        <a:bodyPr/>
        <a:lstStyle/>
        <a:p>
          <a:endParaRPr lang="en-US"/>
        </a:p>
      </dgm:t>
    </dgm:pt>
    <dgm:pt modelId="{860D5255-6E15-467A-9868-5F03AFA78733}" type="pres">
      <dgm:prSet presAssocID="{E8828AC0-D274-4112-8A34-236C759F6E65}" presName="centerShape" presStyleLbl="node0" presStyleIdx="0" presStyleCnt="1" custScaleX="115249" custScaleY="104432"/>
      <dgm:spPr/>
      <dgm:t>
        <a:bodyPr/>
        <a:lstStyle/>
        <a:p>
          <a:endParaRPr lang="en-US"/>
        </a:p>
      </dgm:t>
    </dgm:pt>
    <dgm:pt modelId="{0AEA6479-12DF-420D-8F81-51106B436490}" type="pres">
      <dgm:prSet presAssocID="{64609D64-B58E-497C-AA4E-7A1B913B8BFD}" presName="node" presStyleLbl="node1" presStyleIdx="0" presStyleCnt="4" custScaleX="129938" custScaleY="109384" custRadScaleRad="104368">
        <dgm:presLayoutVars>
          <dgm:bulletEnabled val="1"/>
        </dgm:presLayoutVars>
      </dgm:prSet>
      <dgm:spPr/>
      <dgm:t>
        <a:bodyPr/>
        <a:lstStyle/>
        <a:p>
          <a:endParaRPr lang="en-US"/>
        </a:p>
      </dgm:t>
    </dgm:pt>
    <dgm:pt modelId="{B74C513F-254A-4CAA-8947-841349845C89}" type="pres">
      <dgm:prSet presAssocID="{64609D64-B58E-497C-AA4E-7A1B913B8BFD}" presName="dummy" presStyleCnt="0"/>
      <dgm:spPr/>
    </dgm:pt>
    <dgm:pt modelId="{3F46CC16-F690-4286-96A2-6EE0CD98ED77}" type="pres">
      <dgm:prSet presAssocID="{C726168B-5E72-4F8E-B66A-6A41225BCFA0}" presName="sibTrans" presStyleLbl="sibTrans2D1" presStyleIdx="0" presStyleCnt="4"/>
      <dgm:spPr/>
      <dgm:t>
        <a:bodyPr/>
        <a:lstStyle/>
        <a:p>
          <a:endParaRPr lang="en-US"/>
        </a:p>
      </dgm:t>
    </dgm:pt>
    <dgm:pt modelId="{91A3609E-E8FB-4932-84C7-3D2539D18B5D}" type="pres">
      <dgm:prSet presAssocID="{6627879A-6CDD-48B7-8DAA-DF4073414119}" presName="node" presStyleLbl="node1" presStyleIdx="1" presStyleCnt="4" custScaleX="132871" custScaleY="107890" custRadScaleRad="100624">
        <dgm:presLayoutVars>
          <dgm:bulletEnabled val="1"/>
        </dgm:presLayoutVars>
      </dgm:prSet>
      <dgm:spPr/>
      <dgm:t>
        <a:bodyPr/>
        <a:lstStyle/>
        <a:p>
          <a:endParaRPr lang="en-US"/>
        </a:p>
      </dgm:t>
    </dgm:pt>
    <dgm:pt modelId="{5DB06559-E811-431E-B274-903F5D57F3CC}" type="pres">
      <dgm:prSet presAssocID="{6627879A-6CDD-48B7-8DAA-DF4073414119}" presName="dummy" presStyleCnt="0"/>
      <dgm:spPr/>
    </dgm:pt>
    <dgm:pt modelId="{1C74C8C1-08CD-425D-AC55-7BB8A334AE14}" type="pres">
      <dgm:prSet presAssocID="{80299881-F474-409C-97C4-545FDE451AD0}" presName="sibTrans" presStyleLbl="sibTrans2D1" presStyleIdx="1" presStyleCnt="4"/>
      <dgm:spPr/>
      <dgm:t>
        <a:bodyPr/>
        <a:lstStyle/>
        <a:p>
          <a:endParaRPr lang="en-US"/>
        </a:p>
      </dgm:t>
    </dgm:pt>
    <dgm:pt modelId="{9F0A4E6D-0382-4C6D-839F-48B1FE79EF13}" type="pres">
      <dgm:prSet presAssocID="{67DD769E-E281-4971-8560-A0BE9B821E47}" presName="node" presStyleLbl="node1" presStyleIdx="2" presStyleCnt="4" custScaleX="129060" custScaleY="102346">
        <dgm:presLayoutVars>
          <dgm:bulletEnabled val="1"/>
        </dgm:presLayoutVars>
      </dgm:prSet>
      <dgm:spPr/>
      <dgm:t>
        <a:bodyPr/>
        <a:lstStyle/>
        <a:p>
          <a:endParaRPr lang="en-US"/>
        </a:p>
      </dgm:t>
    </dgm:pt>
    <dgm:pt modelId="{485CFE56-A418-4C48-8271-ABD78F954424}" type="pres">
      <dgm:prSet presAssocID="{67DD769E-E281-4971-8560-A0BE9B821E47}" presName="dummy" presStyleCnt="0"/>
      <dgm:spPr/>
    </dgm:pt>
    <dgm:pt modelId="{E11B8646-F4E6-400D-A4F2-B40FE00D073C}" type="pres">
      <dgm:prSet presAssocID="{23408305-24FE-40F5-8387-26A273D757E7}" presName="sibTrans" presStyleLbl="sibTrans2D1" presStyleIdx="2" presStyleCnt="4"/>
      <dgm:spPr/>
      <dgm:t>
        <a:bodyPr/>
        <a:lstStyle/>
        <a:p>
          <a:endParaRPr lang="en-US"/>
        </a:p>
      </dgm:t>
    </dgm:pt>
    <dgm:pt modelId="{3FBD8483-DF6A-466A-BA38-C0E850754B64}" type="pres">
      <dgm:prSet presAssocID="{F4C92582-77E6-4979-87C9-73D787A9CFE0}" presName="node" presStyleLbl="node1" presStyleIdx="3" presStyleCnt="4" custScaleX="128262" custScaleY="107890">
        <dgm:presLayoutVars>
          <dgm:bulletEnabled val="1"/>
        </dgm:presLayoutVars>
      </dgm:prSet>
      <dgm:spPr/>
      <dgm:t>
        <a:bodyPr/>
        <a:lstStyle/>
        <a:p>
          <a:endParaRPr lang="en-US"/>
        </a:p>
      </dgm:t>
    </dgm:pt>
    <dgm:pt modelId="{DA59A1EA-2DEE-470A-8EC8-AA34E251CEBE}" type="pres">
      <dgm:prSet presAssocID="{F4C92582-77E6-4979-87C9-73D787A9CFE0}" presName="dummy" presStyleCnt="0"/>
      <dgm:spPr/>
    </dgm:pt>
    <dgm:pt modelId="{4426AC9C-A1F1-4BDC-9AFC-7A152CD79286}" type="pres">
      <dgm:prSet presAssocID="{E9C4E779-780A-4CA5-A019-8CA4642531E1}" presName="sibTrans" presStyleLbl="sibTrans2D1" presStyleIdx="3" presStyleCnt="4"/>
      <dgm:spPr/>
      <dgm:t>
        <a:bodyPr/>
        <a:lstStyle/>
        <a:p>
          <a:endParaRPr lang="en-US"/>
        </a:p>
      </dgm:t>
    </dgm:pt>
  </dgm:ptLst>
  <dgm:cxnLst>
    <dgm:cxn modelId="{DA9B339E-C6A8-4C27-AE65-610344FC05A0}" type="presOf" srcId="{80299881-F474-409C-97C4-545FDE451AD0}" destId="{1C74C8C1-08CD-425D-AC55-7BB8A334AE14}" srcOrd="0" destOrd="0" presId="urn:microsoft.com/office/officeart/2005/8/layout/radial6"/>
    <dgm:cxn modelId="{5A7FB518-A58F-41DD-A8BD-E6800CF691CD}" type="presOf" srcId="{C726168B-5E72-4F8E-B66A-6A41225BCFA0}" destId="{3F46CC16-F690-4286-96A2-6EE0CD98ED77}" srcOrd="0" destOrd="0" presId="urn:microsoft.com/office/officeart/2005/8/layout/radial6"/>
    <dgm:cxn modelId="{4CD738D5-38E2-4D0F-BB1E-FBA35430D714}" type="presOf" srcId="{23408305-24FE-40F5-8387-26A273D757E7}" destId="{E11B8646-F4E6-400D-A4F2-B40FE00D073C}" srcOrd="0" destOrd="0" presId="urn:microsoft.com/office/officeart/2005/8/layout/radial6"/>
    <dgm:cxn modelId="{A86619B4-4716-4FE0-9605-47EB0F107320}" type="presOf" srcId="{64609D64-B58E-497C-AA4E-7A1B913B8BFD}" destId="{0AEA6479-12DF-420D-8F81-51106B436490}" srcOrd="0" destOrd="0" presId="urn:microsoft.com/office/officeart/2005/8/layout/radial6"/>
    <dgm:cxn modelId="{0ADBDF5E-F00D-4461-8454-1F84D2874774}" srcId="{E8828AC0-D274-4112-8A34-236C759F6E65}" destId="{F4C92582-77E6-4979-87C9-73D787A9CFE0}" srcOrd="3" destOrd="0" parTransId="{7ED1AF25-C882-4F44-9202-0C91EC1C8DCA}" sibTransId="{E9C4E779-780A-4CA5-A019-8CA4642531E1}"/>
    <dgm:cxn modelId="{78E7CA45-5FFD-4470-81C7-A0054C2D7DDB}" type="presOf" srcId="{E8828AC0-D274-4112-8A34-236C759F6E65}" destId="{860D5255-6E15-467A-9868-5F03AFA78733}" srcOrd="0" destOrd="0" presId="urn:microsoft.com/office/officeart/2005/8/layout/radial6"/>
    <dgm:cxn modelId="{E7A8DAA7-F419-483D-B61F-B5CD9326F9B0}" type="presOf" srcId="{6627879A-6CDD-48B7-8DAA-DF4073414119}" destId="{91A3609E-E8FB-4932-84C7-3D2539D18B5D}" srcOrd="0" destOrd="0" presId="urn:microsoft.com/office/officeart/2005/8/layout/radial6"/>
    <dgm:cxn modelId="{3115CD5C-7C47-4471-B681-95F9D3A3445D}" type="presOf" srcId="{E9C4E779-780A-4CA5-A019-8CA4642531E1}" destId="{4426AC9C-A1F1-4BDC-9AFC-7A152CD79286}" srcOrd="0" destOrd="0" presId="urn:microsoft.com/office/officeart/2005/8/layout/radial6"/>
    <dgm:cxn modelId="{A1591D3F-29AF-44CC-B821-51C1E0158729}" type="presOf" srcId="{67DD769E-E281-4971-8560-A0BE9B821E47}" destId="{9F0A4E6D-0382-4C6D-839F-48B1FE79EF13}" srcOrd="0" destOrd="0" presId="urn:microsoft.com/office/officeart/2005/8/layout/radial6"/>
    <dgm:cxn modelId="{2423ADD6-EB00-4B38-8B46-0913F3052A14}" srcId="{37BC5550-F33E-4907-97C9-5D2EED126DB6}" destId="{E8828AC0-D274-4112-8A34-236C759F6E65}" srcOrd="0" destOrd="0" parTransId="{8AB3A6B3-A793-4B10-AAB1-D263BBBA4BEA}" sibTransId="{61828F11-E4E3-4587-BD77-2CF8532AAB53}"/>
    <dgm:cxn modelId="{B4888F30-0DDB-4F37-94B9-F1C353214A52}" srcId="{E8828AC0-D274-4112-8A34-236C759F6E65}" destId="{64609D64-B58E-497C-AA4E-7A1B913B8BFD}" srcOrd="0" destOrd="0" parTransId="{9566F807-C3CC-4E1C-9600-7634A4502A00}" sibTransId="{C726168B-5E72-4F8E-B66A-6A41225BCFA0}"/>
    <dgm:cxn modelId="{2A9CDD90-5F28-45BE-93DD-9ECDC95114DA}" type="presOf" srcId="{F4C92582-77E6-4979-87C9-73D787A9CFE0}" destId="{3FBD8483-DF6A-466A-BA38-C0E850754B64}" srcOrd="0" destOrd="0" presId="urn:microsoft.com/office/officeart/2005/8/layout/radial6"/>
    <dgm:cxn modelId="{E3F56656-4A5E-46EC-BEC0-50ADFDB96A89}" srcId="{E8828AC0-D274-4112-8A34-236C759F6E65}" destId="{67DD769E-E281-4971-8560-A0BE9B821E47}" srcOrd="2" destOrd="0" parTransId="{5AC36E96-00F0-421F-900B-053A56C6263F}" sibTransId="{23408305-24FE-40F5-8387-26A273D757E7}"/>
    <dgm:cxn modelId="{1FF1A629-C7F9-448E-B218-77FBE07C464E}" type="presOf" srcId="{37BC5550-F33E-4907-97C9-5D2EED126DB6}" destId="{577DDD4D-BFEF-4765-87E4-14599CC4A363}" srcOrd="0" destOrd="0" presId="urn:microsoft.com/office/officeart/2005/8/layout/radial6"/>
    <dgm:cxn modelId="{7DA583D5-FADE-42D2-90A3-0E238123D4C5}" srcId="{E8828AC0-D274-4112-8A34-236C759F6E65}" destId="{6627879A-6CDD-48B7-8DAA-DF4073414119}" srcOrd="1" destOrd="0" parTransId="{D1F8F9FC-566B-4799-B5B5-D105A3917A3F}" sibTransId="{80299881-F474-409C-97C4-545FDE451AD0}"/>
    <dgm:cxn modelId="{FB53C345-82AE-4EC4-8C72-72DEA30B3AC8}" type="presParOf" srcId="{577DDD4D-BFEF-4765-87E4-14599CC4A363}" destId="{860D5255-6E15-467A-9868-5F03AFA78733}" srcOrd="0" destOrd="0" presId="urn:microsoft.com/office/officeart/2005/8/layout/radial6"/>
    <dgm:cxn modelId="{9B4C5B7C-331F-435D-89A6-87337C6E9215}" type="presParOf" srcId="{577DDD4D-BFEF-4765-87E4-14599CC4A363}" destId="{0AEA6479-12DF-420D-8F81-51106B436490}" srcOrd="1" destOrd="0" presId="urn:microsoft.com/office/officeart/2005/8/layout/radial6"/>
    <dgm:cxn modelId="{5E85637D-BFDE-42A0-8E1E-78BB4A1F587E}" type="presParOf" srcId="{577DDD4D-BFEF-4765-87E4-14599CC4A363}" destId="{B74C513F-254A-4CAA-8947-841349845C89}" srcOrd="2" destOrd="0" presId="urn:microsoft.com/office/officeart/2005/8/layout/radial6"/>
    <dgm:cxn modelId="{A8AE9A66-028F-4CF3-8EE8-D3E51EDBA998}" type="presParOf" srcId="{577DDD4D-BFEF-4765-87E4-14599CC4A363}" destId="{3F46CC16-F690-4286-96A2-6EE0CD98ED77}" srcOrd="3" destOrd="0" presId="urn:microsoft.com/office/officeart/2005/8/layout/radial6"/>
    <dgm:cxn modelId="{52714FEC-9ED5-4C67-809E-4BD41F88A6FC}" type="presParOf" srcId="{577DDD4D-BFEF-4765-87E4-14599CC4A363}" destId="{91A3609E-E8FB-4932-84C7-3D2539D18B5D}" srcOrd="4" destOrd="0" presId="urn:microsoft.com/office/officeart/2005/8/layout/radial6"/>
    <dgm:cxn modelId="{258DD06B-9F08-4C87-A1FC-C390DD5F1DF6}" type="presParOf" srcId="{577DDD4D-BFEF-4765-87E4-14599CC4A363}" destId="{5DB06559-E811-431E-B274-903F5D57F3CC}" srcOrd="5" destOrd="0" presId="urn:microsoft.com/office/officeart/2005/8/layout/radial6"/>
    <dgm:cxn modelId="{046F5715-A1E0-41F5-84D4-62C01AEA39B2}" type="presParOf" srcId="{577DDD4D-BFEF-4765-87E4-14599CC4A363}" destId="{1C74C8C1-08CD-425D-AC55-7BB8A334AE14}" srcOrd="6" destOrd="0" presId="urn:microsoft.com/office/officeart/2005/8/layout/radial6"/>
    <dgm:cxn modelId="{BD4CC60A-191A-4857-90A4-B553321F6370}" type="presParOf" srcId="{577DDD4D-BFEF-4765-87E4-14599CC4A363}" destId="{9F0A4E6D-0382-4C6D-839F-48B1FE79EF13}" srcOrd="7" destOrd="0" presId="urn:microsoft.com/office/officeart/2005/8/layout/radial6"/>
    <dgm:cxn modelId="{D1482B7D-30DC-4C4A-B8BA-3FD793087A4A}" type="presParOf" srcId="{577DDD4D-BFEF-4765-87E4-14599CC4A363}" destId="{485CFE56-A418-4C48-8271-ABD78F954424}" srcOrd="8" destOrd="0" presId="urn:microsoft.com/office/officeart/2005/8/layout/radial6"/>
    <dgm:cxn modelId="{079CE618-1259-4499-BF7D-A5C679901781}" type="presParOf" srcId="{577DDD4D-BFEF-4765-87E4-14599CC4A363}" destId="{E11B8646-F4E6-400D-A4F2-B40FE00D073C}" srcOrd="9" destOrd="0" presId="urn:microsoft.com/office/officeart/2005/8/layout/radial6"/>
    <dgm:cxn modelId="{AF3C5301-EC65-4CE3-84C9-B066A8926777}" type="presParOf" srcId="{577DDD4D-BFEF-4765-87E4-14599CC4A363}" destId="{3FBD8483-DF6A-466A-BA38-C0E850754B64}" srcOrd="10" destOrd="0" presId="urn:microsoft.com/office/officeart/2005/8/layout/radial6"/>
    <dgm:cxn modelId="{0F5D9B62-B1E9-4586-B74D-AFCCBEEC8EDE}" type="presParOf" srcId="{577DDD4D-BFEF-4765-87E4-14599CC4A363}" destId="{DA59A1EA-2DEE-470A-8EC8-AA34E251CEBE}" srcOrd="11" destOrd="0" presId="urn:microsoft.com/office/officeart/2005/8/layout/radial6"/>
    <dgm:cxn modelId="{C434AA68-28AD-4386-A524-19E92C42874E}" type="presParOf" srcId="{577DDD4D-BFEF-4765-87E4-14599CC4A363}" destId="{4426AC9C-A1F1-4BDC-9AFC-7A152CD7928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2237F-2A38-4F8F-AD02-001529D05539}">
      <dsp:nvSpPr>
        <dsp:cNvPr id="0" name=""/>
        <dsp:cNvSpPr/>
      </dsp:nvSpPr>
      <dsp:spPr>
        <a:xfrm>
          <a:off x="2746" y="94282"/>
          <a:ext cx="1857642" cy="5842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Research Facilitation</a:t>
          </a:r>
          <a:endParaRPr lang="en-US" sz="1600" kern="1200" dirty="0"/>
        </a:p>
      </dsp:txBody>
      <dsp:txXfrm>
        <a:off x="2746" y="94282"/>
        <a:ext cx="1857642" cy="584287"/>
      </dsp:txXfrm>
    </dsp:sp>
    <dsp:sp modelId="{46E97B35-A506-45FF-9BA8-70C575E477DA}">
      <dsp:nvSpPr>
        <dsp:cNvPr id="0" name=""/>
        <dsp:cNvSpPr/>
      </dsp:nvSpPr>
      <dsp:spPr>
        <a:xfrm>
          <a:off x="2746" y="678570"/>
          <a:ext cx="1857642" cy="36951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Support Research</a:t>
          </a:r>
          <a:endParaRPr lang="en-US" sz="1600" kern="1200" dirty="0"/>
        </a:p>
        <a:p>
          <a:pPr marL="171450" lvl="1" indent="-171450" algn="l" defTabSz="711200">
            <a:lnSpc>
              <a:spcPct val="90000"/>
            </a:lnSpc>
            <a:spcBef>
              <a:spcPct val="0"/>
            </a:spcBef>
            <a:spcAft>
              <a:spcPct val="15000"/>
            </a:spcAft>
            <a:buChar char="••"/>
          </a:pPr>
          <a:r>
            <a:rPr lang="en-US" sz="1600" kern="1200" dirty="0" smtClean="0"/>
            <a:t>Collect and analyze data</a:t>
          </a:r>
          <a:endParaRPr lang="en-US" sz="1600" kern="1200" dirty="0"/>
        </a:p>
        <a:p>
          <a:pPr marL="171450" lvl="1" indent="-171450" algn="l" defTabSz="711200">
            <a:lnSpc>
              <a:spcPct val="90000"/>
            </a:lnSpc>
            <a:spcBef>
              <a:spcPct val="0"/>
            </a:spcBef>
            <a:spcAft>
              <a:spcPct val="15000"/>
            </a:spcAft>
            <a:buChar char="••"/>
          </a:pPr>
          <a:r>
            <a:rPr lang="en-US" sz="1600" kern="1200" dirty="0" smtClean="0"/>
            <a:t>Research Quarterly</a:t>
          </a:r>
          <a:endParaRPr lang="en-US" sz="1600" kern="1200" dirty="0"/>
        </a:p>
      </dsp:txBody>
      <dsp:txXfrm>
        <a:off x="2746" y="678570"/>
        <a:ext cx="1857642" cy="3695161"/>
      </dsp:txXfrm>
    </dsp:sp>
    <dsp:sp modelId="{E92F9646-2798-4725-B678-28B16D68B704}">
      <dsp:nvSpPr>
        <dsp:cNvPr id="0" name=""/>
        <dsp:cNvSpPr/>
      </dsp:nvSpPr>
      <dsp:spPr>
        <a:xfrm>
          <a:off x="2120458" y="94282"/>
          <a:ext cx="1857642" cy="5842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Strategic Communication</a:t>
          </a:r>
          <a:endParaRPr lang="en-US" sz="1600" kern="1200" dirty="0"/>
        </a:p>
      </dsp:txBody>
      <dsp:txXfrm>
        <a:off x="2120458" y="94282"/>
        <a:ext cx="1857642" cy="584287"/>
      </dsp:txXfrm>
    </dsp:sp>
    <dsp:sp modelId="{E438A46D-E8D5-4321-B3EE-EC63D2587AAC}">
      <dsp:nvSpPr>
        <dsp:cNvPr id="0" name=""/>
        <dsp:cNvSpPr/>
      </dsp:nvSpPr>
      <dsp:spPr>
        <a:xfrm>
          <a:off x="2120458" y="678570"/>
          <a:ext cx="1857642" cy="36951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Outreach</a:t>
          </a:r>
          <a:endParaRPr lang="en-US" sz="1600" kern="1200" dirty="0"/>
        </a:p>
        <a:p>
          <a:pPr marL="171450" lvl="1" indent="-171450" algn="l" defTabSz="711200">
            <a:lnSpc>
              <a:spcPct val="90000"/>
            </a:lnSpc>
            <a:spcBef>
              <a:spcPct val="0"/>
            </a:spcBef>
            <a:spcAft>
              <a:spcPct val="15000"/>
            </a:spcAft>
            <a:buChar char="••"/>
          </a:pPr>
          <a:r>
            <a:rPr lang="en-US" sz="1600" kern="1200" dirty="0" smtClean="0"/>
            <a:t>Website</a:t>
          </a:r>
          <a:endParaRPr lang="en-US" sz="1600" kern="1200" dirty="0"/>
        </a:p>
        <a:p>
          <a:pPr marL="171450" lvl="1" indent="-171450" algn="l" defTabSz="711200">
            <a:lnSpc>
              <a:spcPct val="90000"/>
            </a:lnSpc>
            <a:spcBef>
              <a:spcPct val="0"/>
            </a:spcBef>
            <a:spcAft>
              <a:spcPct val="15000"/>
            </a:spcAft>
            <a:buChar char="••"/>
          </a:pPr>
          <a:r>
            <a:rPr lang="en-US" sz="1600" kern="1200" dirty="0" smtClean="0"/>
            <a:t>Social Media</a:t>
          </a:r>
          <a:endParaRPr lang="en-US" sz="1600" kern="1200" dirty="0"/>
        </a:p>
        <a:p>
          <a:pPr marL="171450" lvl="1" indent="-171450" algn="l" defTabSz="711200">
            <a:lnSpc>
              <a:spcPct val="90000"/>
            </a:lnSpc>
            <a:spcBef>
              <a:spcPct val="0"/>
            </a:spcBef>
            <a:spcAft>
              <a:spcPct val="15000"/>
            </a:spcAft>
            <a:buChar char="••"/>
          </a:pPr>
          <a:r>
            <a:rPr lang="en-US" sz="1600" kern="1200" dirty="0" smtClean="0"/>
            <a:t>Mindlines</a:t>
          </a:r>
          <a:endParaRPr lang="en-US" sz="1600" kern="1200" dirty="0"/>
        </a:p>
      </dsp:txBody>
      <dsp:txXfrm>
        <a:off x="2120458" y="678570"/>
        <a:ext cx="1857642" cy="3695161"/>
      </dsp:txXfrm>
    </dsp:sp>
    <dsp:sp modelId="{8BE49DB6-472F-4D02-BF5C-F5CAC4933D62}">
      <dsp:nvSpPr>
        <dsp:cNvPr id="0" name=""/>
        <dsp:cNvSpPr/>
      </dsp:nvSpPr>
      <dsp:spPr>
        <a:xfrm>
          <a:off x="4238170" y="94282"/>
          <a:ext cx="1857642" cy="5842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Knowledge Management</a:t>
          </a:r>
          <a:endParaRPr lang="en-US" sz="1600" kern="1200" dirty="0"/>
        </a:p>
      </dsp:txBody>
      <dsp:txXfrm>
        <a:off x="4238170" y="94282"/>
        <a:ext cx="1857642" cy="584287"/>
      </dsp:txXfrm>
    </dsp:sp>
    <dsp:sp modelId="{67E94B6E-6E4B-496F-AA82-7E60DD632025}">
      <dsp:nvSpPr>
        <dsp:cNvPr id="0" name=""/>
        <dsp:cNvSpPr/>
      </dsp:nvSpPr>
      <dsp:spPr>
        <a:xfrm>
          <a:off x="4238170" y="678570"/>
          <a:ext cx="1857642" cy="36951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IT/IM </a:t>
          </a:r>
          <a:endParaRPr lang="en-US" sz="1600" kern="1200" dirty="0"/>
        </a:p>
        <a:p>
          <a:pPr marL="171450" lvl="1" indent="-171450" algn="l" defTabSz="711200">
            <a:lnSpc>
              <a:spcPct val="90000"/>
            </a:lnSpc>
            <a:spcBef>
              <a:spcPct val="0"/>
            </a:spcBef>
            <a:spcAft>
              <a:spcPct val="15000"/>
            </a:spcAft>
            <a:buChar char="••"/>
          </a:pPr>
          <a:r>
            <a:rPr lang="en-US" sz="1600" kern="1200" dirty="0" smtClean="0"/>
            <a:t>Information Hub</a:t>
          </a:r>
          <a:endParaRPr lang="en-US" sz="1600" kern="1200" dirty="0"/>
        </a:p>
        <a:p>
          <a:pPr marL="171450" lvl="1" indent="-171450" algn="l" defTabSz="711200">
            <a:lnSpc>
              <a:spcPct val="90000"/>
            </a:lnSpc>
            <a:spcBef>
              <a:spcPct val="0"/>
            </a:spcBef>
            <a:spcAft>
              <a:spcPct val="15000"/>
            </a:spcAft>
            <a:buChar char="••"/>
          </a:pPr>
          <a:r>
            <a:rPr lang="en-US" sz="1600" kern="1200" dirty="0" smtClean="0"/>
            <a:t>WIIR</a:t>
          </a:r>
          <a:endParaRPr lang="en-US" sz="1600" kern="1200" dirty="0"/>
        </a:p>
      </dsp:txBody>
      <dsp:txXfrm>
        <a:off x="4238170" y="678570"/>
        <a:ext cx="1857642" cy="3695161"/>
      </dsp:txXfrm>
    </dsp:sp>
    <dsp:sp modelId="{F9CC2241-B966-497E-BFFE-4E3281DF7946}">
      <dsp:nvSpPr>
        <dsp:cNvPr id="0" name=""/>
        <dsp:cNvSpPr/>
      </dsp:nvSpPr>
      <dsp:spPr>
        <a:xfrm>
          <a:off x="6355882" y="94282"/>
          <a:ext cx="2030458" cy="58428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Programs</a:t>
          </a:r>
          <a:endParaRPr lang="en-US" sz="1600" kern="1200" dirty="0"/>
        </a:p>
      </dsp:txBody>
      <dsp:txXfrm>
        <a:off x="6355882" y="94282"/>
        <a:ext cx="2030458" cy="584287"/>
      </dsp:txXfrm>
    </dsp:sp>
    <dsp:sp modelId="{41D54D68-B4B1-4CB3-8CA3-3076F105B0D7}">
      <dsp:nvSpPr>
        <dsp:cNvPr id="0" name=""/>
        <dsp:cNvSpPr/>
      </dsp:nvSpPr>
      <dsp:spPr>
        <a:xfrm>
          <a:off x="6367285" y="689212"/>
          <a:ext cx="2021802" cy="369516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Psychological Health Pathways                    -Clinical Pathway      -Care Management         -Data Management</a:t>
          </a:r>
          <a:endParaRPr lang="en-US" sz="1600" kern="1200" dirty="0"/>
        </a:p>
        <a:p>
          <a:pPr marL="171450" lvl="1" indent="-171450" algn="l" defTabSz="711200">
            <a:lnSpc>
              <a:spcPct val="90000"/>
            </a:lnSpc>
            <a:spcBef>
              <a:spcPct val="0"/>
            </a:spcBef>
            <a:spcAft>
              <a:spcPct val="15000"/>
            </a:spcAft>
            <a:buChar char="••"/>
          </a:pPr>
          <a:r>
            <a:rPr lang="en-US" sz="1600" kern="1200" dirty="0" smtClean="0"/>
            <a:t>Evaluate Treatment Programs</a:t>
          </a:r>
          <a:endParaRPr lang="en-US" sz="1600" kern="1200" dirty="0"/>
        </a:p>
        <a:p>
          <a:pPr marL="171450" lvl="1" indent="-171450" algn="l" defTabSz="711200">
            <a:lnSpc>
              <a:spcPct val="90000"/>
            </a:lnSpc>
            <a:spcBef>
              <a:spcPct val="0"/>
            </a:spcBef>
            <a:spcAft>
              <a:spcPct val="15000"/>
            </a:spcAft>
            <a:buChar char="••"/>
          </a:pPr>
          <a:r>
            <a:rPr lang="en-US" sz="1600" kern="1200" dirty="0" smtClean="0"/>
            <a:t>Education &amp; Training</a:t>
          </a:r>
          <a:endParaRPr lang="en-US" sz="1600" kern="1200" dirty="0"/>
        </a:p>
        <a:p>
          <a:pPr marL="171450" lvl="1" indent="-171450" algn="l" defTabSz="711200">
            <a:lnSpc>
              <a:spcPct val="90000"/>
            </a:lnSpc>
            <a:spcBef>
              <a:spcPct val="0"/>
            </a:spcBef>
            <a:spcAft>
              <a:spcPct val="15000"/>
            </a:spcAft>
            <a:buChar char="••"/>
          </a:pPr>
          <a:r>
            <a:rPr lang="en-US" sz="1600" kern="1200" dirty="0" smtClean="0"/>
            <a:t>Curriculum &amp; Program Development</a:t>
          </a:r>
          <a:endParaRPr lang="en-US" sz="1600" kern="1200" dirty="0"/>
        </a:p>
      </dsp:txBody>
      <dsp:txXfrm>
        <a:off x="6367285" y="689212"/>
        <a:ext cx="2021802" cy="36951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49BAF-7BD4-4317-9915-FE19439B28FF}">
      <dsp:nvSpPr>
        <dsp:cNvPr id="0" name=""/>
        <dsp:cNvSpPr/>
      </dsp:nvSpPr>
      <dsp:spPr>
        <a:xfrm>
          <a:off x="276671" y="0"/>
          <a:ext cx="7758795" cy="322738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B5715-D6B1-4890-BEBE-EF2E690BE56F}">
      <dsp:nvSpPr>
        <dsp:cNvPr id="0" name=""/>
        <dsp:cNvSpPr/>
      </dsp:nvSpPr>
      <dsp:spPr>
        <a:xfrm>
          <a:off x="2283151" y="1797101"/>
          <a:ext cx="134259" cy="134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5001C-F35E-407F-A0E0-1118661D634D}">
      <dsp:nvSpPr>
        <dsp:cNvPr id="0" name=""/>
        <dsp:cNvSpPr/>
      </dsp:nvSpPr>
      <dsp:spPr>
        <a:xfrm>
          <a:off x="1763404" y="1788180"/>
          <a:ext cx="1575274" cy="932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41" tIns="0" rIns="0" bIns="0" numCol="1" spcCol="1270" anchor="t" anchorCtr="0">
          <a:noAutofit/>
        </a:bodyPr>
        <a:lstStyle/>
        <a:p>
          <a:pPr lvl="0" algn="l" defTabSz="622300">
            <a:lnSpc>
              <a:spcPct val="90000"/>
            </a:lnSpc>
            <a:spcBef>
              <a:spcPct val="0"/>
            </a:spcBef>
            <a:spcAft>
              <a:spcPct val="35000"/>
            </a:spcAft>
          </a:pPr>
          <a:endParaRPr lang="en-US" sz="1400" kern="1200" baseline="0" dirty="0"/>
        </a:p>
        <a:p>
          <a:pPr lvl="0" algn="l" defTabSz="622300">
            <a:lnSpc>
              <a:spcPct val="90000"/>
            </a:lnSpc>
            <a:spcBef>
              <a:spcPct val="0"/>
            </a:spcBef>
            <a:spcAft>
              <a:spcPct val="35000"/>
            </a:spcAft>
          </a:pPr>
          <a:r>
            <a:rPr lang="en-US" sz="1400" b="1" kern="1200" baseline="0" dirty="0">
              <a:solidFill>
                <a:srgbClr val="0070C0"/>
              </a:solidFill>
            </a:rPr>
            <a:t>Cohesive and Committed </a:t>
          </a:r>
        </a:p>
      </dsp:txBody>
      <dsp:txXfrm>
        <a:off x="1763404" y="1788180"/>
        <a:ext cx="1575274" cy="932715"/>
      </dsp:txXfrm>
    </dsp:sp>
    <dsp:sp modelId="{FE70892C-FDFC-48E5-B8CF-76015553B42F}">
      <dsp:nvSpPr>
        <dsp:cNvPr id="0" name=""/>
        <dsp:cNvSpPr/>
      </dsp:nvSpPr>
      <dsp:spPr>
        <a:xfrm>
          <a:off x="3522576" y="1274279"/>
          <a:ext cx="242699" cy="2426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5CD4C-8E6A-43A1-96E1-6970EC0B58C9}">
      <dsp:nvSpPr>
        <dsp:cNvPr id="0" name=""/>
        <dsp:cNvSpPr/>
      </dsp:nvSpPr>
      <dsp:spPr>
        <a:xfrm>
          <a:off x="3163421" y="1407886"/>
          <a:ext cx="2070402" cy="1755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01" tIns="0" rIns="0" bIns="0" numCol="1" spcCol="1270" anchor="t" anchorCtr="0">
          <a:noAutofit/>
        </a:bodyPr>
        <a:lstStyle/>
        <a:p>
          <a:pPr lvl="0" algn="l" defTabSz="622300">
            <a:lnSpc>
              <a:spcPct val="90000"/>
            </a:lnSpc>
            <a:spcBef>
              <a:spcPct val="0"/>
            </a:spcBef>
            <a:spcAft>
              <a:spcPct val="35000"/>
            </a:spcAft>
          </a:pPr>
          <a:endParaRPr lang="en-US" sz="1400" kern="1200" baseline="0" dirty="0"/>
        </a:p>
        <a:p>
          <a:pPr lvl="0" algn="l" defTabSz="622300">
            <a:lnSpc>
              <a:spcPct val="90000"/>
            </a:lnSpc>
            <a:spcBef>
              <a:spcPct val="0"/>
            </a:spcBef>
            <a:spcAft>
              <a:spcPct val="35000"/>
            </a:spcAft>
          </a:pPr>
          <a:r>
            <a:rPr lang="en-US" sz="1400" b="1" kern="1200" baseline="0" dirty="0" smtClean="0">
              <a:solidFill>
                <a:srgbClr val="0070C0"/>
              </a:solidFill>
            </a:rPr>
            <a:t>Functionally Competent</a:t>
          </a:r>
          <a:endParaRPr lang="en-US" sz="1400" b="1" kern="1200" baseline="0" dirty="0">
            <a:solidFill>
              <a:srgbClr val="0070C0"/>
            </a:solidFill>
          </a:endParaRPr>
        </a:p>
      </dsp:txBody>
      <dsp:txXfrm>
        <a:off x="3163421" y="1407886"/>
        <a:ext cx="2070402" cy="1755699"/>
      </dsp:txXfrm>
    </dsp:sp>
    <dsp:sp modelId="{6321F8DD-26DE-4753-953E-915EB9C26B5D}">
      <dsp:nvSpPr>
        <dsp:cNvPr id="0" name=""/>
        <dsp:cNvSpPr/>
      </dsp:nvSpPr>
      <dsp:spPr>
        <a:xfrm>
          <a:off x="5056436" y="914313"/>
          <a:ext cx="335648" cy="335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569AAB-956D-4A65-84AB-8D9FF6D6BDBE}">
      <dsp:nvSpPr>
        <dsp:cNvPr id="0" name=""/>
        <dsp:cNvSpPr/>
      </dsp:nvSpPr>
      <dsp:spPr>
        <a:xfrm>
          <a:off x="4607647" y="835505"/>
          <a:ext cx="2189129" cy="2243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53" tIns="0" rIns="0" bIns="0" numCol="1" spcCol="1270" anchor="t" anchorCtr="0">
          <a:noAutofit/>
        </a:bodyPr>
        <a:lstStyle/>
        <a:p>
          <a:pPr lvl="0" algn="l" defTabSz="622300">
            <a:lnSpc>
              <a:spcPct val="90000"/>
            </a:lnSpc>
            <a:spcBef>
              <a:spcPct val="0"/>
            </a:spcBef>
            <a:spcAft>
              <a:spcPct val="35000"/>
            </a:spcAft>
          </a:pPr>
          <a:endParaRPr lang="en-US" sz="1400" kern="1200" baseline="0" dirty="0"/>
        </a:p>
        <a:p>
          <a:pPr lvl="0" algn="l" defTabSz="622300">
            <a:lnSpc>
              <a:spcPct val="90000"/>
            </a:lnSpc>
            <a:spcBef>
              <a:spcPct val="0"/>
            </a:spcBef>
            <a:spcAft>
              <a:spcPct val="35000"/>
            </a:spcAft>
          </a:pPr>
          <a:endParaRPr lang="en-US" sz="1400" b="1" kern="1200" baseline="0" dirty="0" smtClean="0"/>
        </a:p>
        <a:p>
          <a:pPr lvl="0" algn="l" defTabSz="622300">
            <a:lnSpc>
              <a:spcPct val="90000"/>
            </a:lnSpc>
            <a:spcBef>
              <a:spcPct val="0"/>
            </a:spcBef>
            <a:spcAft>
              <a:spcPct val="35000"/>
            </a:spcAft>
          </a:pPr>
          <a:r>
            <a:rPr lang="en-US" sz="1400" b="1" kern="1200" baseline="0" dirty="0" smtClean="0">
              <a:solidFill>
                <a:srgbClr val="0070C0"/>
              </a:solidFill>
            </a:rPr>
            <a:t>Flexible </a:t>
          </a:r>
          <a:r>
            <a:rPr lang="en-US" sz="1400" b="1" kern="1200" baseline="0" dirty="0">
              <a:solidFill>
                <a:srgbClr val="0070C0"/>
              </a:solidFill>
            </a:rPr>
            <a:t>and Adaptive </a:t>
          </a:r>
        </a:p>
      </dsp:txBody>
      <dsp:txXfrm>
        <a:off x="4607647" y="835505"/>
        <a:ext cx="2189129" cy="2243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6C15-70D0-40EE-A493-444693D6DCE3}">
      <dsp:nvSpPr>
        <dsp:cNvPr id="0" name=""/>
        <dsp:cNvSpPr/>
      </dsp:nvSpPr>
      <dsp:spPr>
        <a:xfrm>
          <a:off x="2032000" y="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Leadership</a:t>
          </a:r>
          <a:endParaRPr lang="en-US" sz="1500" kern="1200" dirty="0"/>
        </a:p>
      </dsp:txBody>
      <dsp:txXfrm>
        <a:off x="2540000" y="1016000"/>
        <a:ext cx="1016000" cy="1016000"/>
      </dsp:txXfrm>
    </dsp:sp>
    <dsp:sp modelId="{6FB9AA71-A202-46D4-9659-26768BC63B4A}">
      <dsp:nvSpPr>
        <dsp:cNvPr id="0" name=""/>
        <dsp:cNvSpPr/>
      </dsp:nvSpPr>
      <dsp:spPr>
        <a:xfrm>
          <a:off x="1016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100000"/>
            </a:lnSpc>
            <a:spcBef>
              <a:spcPct val="0"/>
            </a:spcBef>
            <a:spcAft>
              <a:spcPts val="0"/>
            </a:spcAft>
          </a:pPr>
          <a:r>
            <a:rPr lang="en-US" sz="1500" kern="1200" dirty="0" smtClean="0"/>
            <a:t>Sailor </a:t>
          </a:r>
        </a:p>
        <a:p>
          <a:pPr lvl="0" algn="ctr" defTabSz="666750">
            <a:lnSpc>
              <a:spcPct val="100000"/>
            </a:lnSpc>
            <a:spcBef>
              <a:spcPct val="0"/>
            </a:spcBef>
            <a:spcAft>
              <a:spcPts val="0"/>
            </a:spcAft>
          </a:pPr>
          <a:r>
            <a:rPr lang="en-US" sz="1500" kern="1200" dirty="0" smtClean="0"/>
            <a:t>Well-Being</a:t>
          </a:r>
          <a:endParaRPr lang="en-US" sz="1500" kern="1200" dirty="0"/>
        </a:p>
      </dsp:txBody>
      <dsp:txXfrm>
        <a:off x="1524000" y="3048000"/>
        <a:ext cx="1016000" cy="1016000"/>
      </dsp:txXfrm>
    </dsp:sp>
    <dsp:sp modelId="{90B5E388-26EA-49BE-AD0A-6A9354B85699}">
      <dsp:nvSpPr>
        <dsp:cNvPr id="0" name=""/>
        <dsp:cNvSpPr/>
      </dsp:nvSpPr>
      <dsp:spPr>
        <a:xfrm rot="10800000">
          <a:off x="2032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i="1" kern="1200" dirty="0" smtClean="0">
              <a:solidFill>
                <a:schemeClr val="bg1"/>
              </a:solidFill>
            </a:rPr>
            <a:t>Cohesive &amp; Committed</a:t>
          </a:r>
          <a:endParaRPr lang="en-US" sz="1500" b="1" i="1" kern="1200" dirty="0">
            <a:solidFill>
              <a:schemeClr val="bg1"/>
            </a:solidFill>
          </a:endParaRPr>
        </a:p>
      </dsp:txBody>
      <dsp:txXfrm rot="10800000">
        <a:off x="2540000" y="2032000"/>
        <a:ext cx="1016000" cy="1016000"/>
      </dsp:txXfrm>
    </dsp:sp>
    <dsp:sp modelId="{4E832084-DFBC-434F-955E-7CBFB2B9A755}">
      <dsp:nvSpPr>
        <dsp:cNvPr id="0" name=""/>
        <dsp:cNvSpPr/>
      </dsp:nvSpPr>
      <dsp:spPr>
        <a:xfrm>
          <a:off x="3048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Positive Command Culture</a:t>
          </a:r>
          <a:endParaRPr lang="en-US" sz="1500" kern="1200" dirty="0"/>
        </a:p>
      </dsp:txBody>
      <dsp:txXfrm>
        <a:off x="3556000" y="3048000"/>
        <a:ext cx="1016000" cy="10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EA58D-5670-4FC2-8798-7BD58F8E8B3C}">
      <dsp:nvSpPr>
        <dsp:cNvPr id="0" name=""/>
        <dsp:cNvSpPr/>
      </dsp:nvSpPr>
      <dsp:spPr>
        <a:xfrm rot="16200000">
          <a:off x="999460" y="-999460"/>
          <a:ext cx="1488558" cy="348747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Informed Sailors</a:t>
          </a:r>
          <a:endParaRPr lang="en-US" sz="1600" kern="1200" dirty="0">
            <a:latin typeface="Arial" pitchFamily="34" charset="0"/>
            <a:cs typeface="Arial" pitchFamily="34" charset="0"/>
          </a:endParaRPr>
        </a:p>
      </dsp:txBody>
      <dsp:txXfrm rot="5400000">
        <a:off x="0" y="0"/>
        <a:ext cx="3487479" cy="1116418"/>
      </dsp:txXfrm>
    </dsp:sp>
    <dsp:sp modelId="{D9072CBC-F4C2-439A-8488-1279EA7CEB28}">
      <dsp:nvSpPr>
        <dsp:cNvPr id="0" name=""/>
        <dsp:cNvSpPr/>
      </dsp:nvSpPr>
      <dsp:spPr>
        <a:xfrm>
          <a:off x="3487479" y="0"/>
          <a:ext cx="3487479" cy="14885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Positive  Command Values</a:t>
          </a:r>
          <a:endParaRPr lang="en-US" sz="1600" kern="1200" dirty="0">
            <a:latin typeface="Arial" pitchFamily="34" charset="0"/>
            <a:cs typeface="Arial" pitchFamily="34" charset="0"/>
          </a:endParaRPr>
        </a:p>
      </dsp:txBody>
      <dsp:txXfrm>
        <a:off x="3487479" y="0"/>
        <a:ext cx="3487479" cy="1116418"/>
      </dsp:txXfrm>
    </dsp:sp>
    <dsp:sp modelId="{C6261757-7F71-43BE-8B42-F431C745574B}">
      <dsp:nvSpPr>
        <dsp:cNvPr id="0" name=""/>
        <dsp:cNvSpPr/>
      </dsp:nvSpPr>
      <dsp:spPr>
        <a:xfrm rot="10800000">
          <a:off x="0" y="1488558"/>
          <a:ext cx="3487479" cy="14885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Training &amp; Skills</a:t>
          </a:r>
          <a:endParaRPr lang="en-US" sz="1600" kern="1200" dirty="0">
            <a:latin typeface="Arial" pitchFamily="34" charset="0"/>
            <a:cs typeface="Arial" pitchFamily="34" charset="0"/>
          </a:endParaRPr>
        </a:p>
      </dsp:txBody>
      <dsp:txXfrm rot="10800000">
        <a:off x="0" y="1860697"/>
        <a:ext cx="3487479" cy="1116418"/>
      </dsp:txXfrm>
    </dsp:sp>
    <dsp:sp modelId="{0B40BE57-B331-4ED3-9B40-100BACCDB2D8}">
      <dsp:nvSpPr>
        <dsp:cNvPr id="0" name=""/>
        <dsp:cNvSpPr/>
      </dsp:nvSpPr>
      <dsp:spPr>
        <a:xfrm rot="5400000">
          <a:off x="4486939" y="489097"/>
          <a:ext cx="1488558" cy="3487479"/>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latin typeface="Arial" pitchFamily="34" charset="0"/>
              <a:cs typeface="Arial" pitchFamily="34" charset="0"/>
            </a:rPr>
            <a:t>Coordinated Functioning</a:t>
          </a:r>
          <a:endParaRPr lang="en-US" sz="1600" kern="1200" dirty="0">
            <a:latin typeface="Arial" pitchFamily="34" charset="0"/>
            <a:cs typeface="Arial" pitchFamily="34" charset="0"/>
          </a:endParaRPr>
        </a:p>
      </dsp:txBody>
      <dsp:txXfrm rot="-5400000">
        <a:off x="3487479" y="1860697"/>
        <a:ext cx="3487479" cy="1116418"/>
      </dsp:txXfrm>
    </dsp:sp>
    <dsp:sp modelId="{38311D9F-884A-4D4E-910F-BF4274C9DDA3}">
      <dsp:nvSpPr>
        <dsp:cNvPr id="0" name=""/>
        <dsp:cNvSpPr/>
      </dsp:nvSpPr>
      <dsp:spPr>
        <a:xfrm>
          <a:off x="2441235" y="1116418"/>
          <a:ext cx="2092487" cy="744279"/>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i="1" kern="1200" dirty="0" smtClean="0">
              <a:solidFill>
                <a:schemeClr val="bg1"/>
              </a:solidFill>
              <a:latin typeface="Arial" pitchFamily="34" charset="0"/>
              <a:cs typeface="Arial" pitchFamily="34" charset="0"/>
            </a:rPr>
            <a:t>Functionally Competent</a:t>
          </a:r>
          <a:endParaRPr lang="en-US" sz="1900" b="1" i="1" kern="1200" dirty="0">
            <a:solidFill>
              <a:schemeClr val="bg1"/>
            </a:solidFill>
            <a:latin typeface="Arial" pitchFamily="34" charset="0"/>
            <a:cs typeface="Arial" pitchFamily="34" charset="0"/>
          </a:endParaRPr>
        </a:p>
      </dsp:txBody>
      <dsp:txXfrm>
        <a:off x="2477568" y="1152751"/>
        <a:ext cx="2019821" cy="671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AC9C-A1F1-4BDC-9AFC-7A152CD79286}">
      <dsp:nvSpPr>
        <dsp:cNvPr id="0" name=""/>
        <dsp:cNvSpPr/>
      </dsp:nvSpPr>
      <dsp:spPr>
        <a:xfrm>
          <a:off x="2357536" y="542584"/>
          <a:ext cx="3488630" cy="3488630"/>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1B8646-F4E6-400D-A4F2-B40FE00D073C}">
      <dsp:nvSpPr>
        <dsp:cNvPr id="0" name=""/>
        <dsp:cNvSpPr/>
      </dsp:nvSpPr>
      <dsp:spPr>
        <a:xfrm>
          <a:off x="2357536" y="542584"/>
          <a:ext cx="3488630" cy="3488630"/>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4C8C1-08CD-425D-AC55-7BB8A334AE14}">
      <dsp:nvSpPr>
        <dsp:cNvPr id="0" name=""/>
        <dsp:cNvSpPr/>
      </dsp:nvSpPr>
      <dsp:spPr>
        <a:xfrm>
          <a:off x="2368168" y="542618"/>
          <a:ext cx="3488630" cy="3488630"/>
        </a:xfrm>
        <a:prstGeom prst="blockArc">
          <a:avLst>
            <a:gd name="adj1" fmla="val 21599933"/>
            <a:gd name="adj2" fmla="val 542145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46CC16-F690-4286-96A2-6EE0CD98ED77}">
      <dsp:nvSpPr>
        <dsp:cNvPr id="0" name=""/>
        <dsp:cNvSpPr/>
      </dsp:nvSpPr>
      <dsp:spPr>
        <a:xfrm>
          <a:off x="2368168" y="542551"/>
          <a:ext cx="3488630" cy="3488630"/>
        </a:xfrm>
        <a:prstGeom prst="blockArc">
          <a:avLst>
            <a:gd name="adj1" fmla="val 16178548"/>
            <a:gd name="adj2" fmla="val 6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0D5255-6E15-467A-9868-5F03AFA78733}">
      <dsp:nvSpPr>
        <dsp:cNvPr id="0" name=""/>
        <dsp:cNvSpPr/>
      </dsp:nvSpPr>
      <dsp:spPr>
        <a:xfrm>
          <a:off x="3176785" y="1448658"/>
          <a:ext cx="1850132" cy="1676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solidFill>
                <a:schemeClr val="bg1"/>
              </a:solidFill>
              <a:latin typeface="Arial" pitchFamily="34" charset="0"/>
              <a:cs typeface="Arial" pitchFamily="34" charset="0"/>
            </a:rPr>
            <a:t>Flexible &amp; Adaptive</a:t>
          </a:r>
          <a:endParaRPr lang="en-US" sz="1500" b="1" i="1" kern="1200" dirty="0">
            <a:solidFill>
              <a:schemeClr val="bg1"/>
            </a:solidFill>
            <a:latin typeface="Arial" pitchFamily="34" charset="0"/>
            <a:cs typeface="Arial" pitchFamily="34" charset="0"/>
          </a:endParaRPr>
        </a:p>
      </dsp:txBody>
      <dsp:txXfrm>
        <a:off x="3447731" y="1694173"/>
        <a:ext cx="1308240" cy="1185452"/>
      </dsp:txXfrm>
    </dsp:sp>
    <dsp:sp modelId="{0AEA6479-12DF-420D-8F81-51106B436490}">
      <dsp:nvSpPr>
        <dsp:cNvPr id="0" name=""/>
        <dsp:cNvSpPr/>
      </dsp:nvSpPr>
      <dsp:spPr>
        <a:xfrm>
          <a:off x="3371772" y="-31553"/>
          <a:ext cx="1460157" cy="12291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itchFamily="34" charset="0"/>
              <a:cs typeface="Arial" pitchFamily="34" charset="0"/>
            </a:rPr>
            <a:t>Reliable &amp; Dependable</a:t>
          </a:r>
          <a:endParaRPr lang="en-US" sz="1400" kern="1200" dirty="0">
            <a:solidFill>
              <a:schemeClr val="bg1"/>
            </a:solidFill>
            <a:latin typeface="Arial" pitchFamily="34" charset="0"/>
            <a:cs typeface="Arial" pitchFamily="34" charset="0"/>
          </a:endParaRPr>
        </a:p>
      </dsp:txBody>
      <dsp:txXfrm>
        <a:off x="3585607" y="148457"/>
        <a:ext cx="1032487" cy="869165"/>
      </dsp:txXfrm>
    </dsp:sp>
    <dsp:sp modelId="{91A3609E-E8FB-4932-84C7-3D2539D18B5D}">
      <dsp:nvSpPr>
        <dsp:cNvPr id="0" name=""/>
        <dsp:cNvSpPr/>
      </dsp:nvSpPr>
      <dsp:spPr>
        <a:xfrm>
          <a:off x="5069786" y="1680701"/>
          <a:ext cx="1493116" cy="121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itchFamily="34" charset="0"/>
              <a:cs typeface="Arial" pitchFamily="34" charset="0"/>
            </a:rPr>
            <a:t>Adequate Resources</a:t>
          </a:r>
          <a:endParaRPr lang="en-US" sz="1400" kern="1200" dirty="0">
            <a:solidFill>
              <a:schemeClr val="bg1"/>
            </a:solidFill>
            <a:latin typeface="Arial" pitchFamily="34" charset="0"/>
            <a:cs typeface="Arial" pitchFamily="34" charset="0"/>
          </a:endParaRPr>
        </a:p>
      </dsp:txBody>
      <dsp:txXfrm>
        <a:off x="5288448" y="1858252"/>
        <a:ext cx="1055792" cy="857294"/>
      </dsp:txXfrm>
    </dsp:sp>
    <dsp:sp modelId="{9F0A4E6D-0382-4C6D-839F-48B1FE79EF13}">
      <dsp:nvSpPr>
        <dsp:cNvPr id="0" name=""/>
        <dsp:cNvSpPr/>
      </dsp:nvSpPr>
      <dsp:spPr>
        <a:xfrm>
          <a:off x="3376706" y="3415712"/>
          <a:ext cx="1450291" cy="11500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itchFamily="34" charset="0"/>
              <a:cs typeface="Arial" pitchFamily="34" charset="0"/>
            </a:rPr>
            <a:t>Innovative</a:t>
          </a:r>
          <a:endParaRPr lang="en-US" sz="1400" kern="1200" dirty="0">
            <a:solidFill>
              <a:schemeClr val="bg1"/>
            </a:solidFill>
            <a:latin typeface="Arial" pitchFamily="34" charset="0"/>
            <a:cs typeface="Arial" pitchFamily="34" charset="0"/>
          </a:endParaRPr>
        </a:p>
      </dsp:txBody>
      <dsp:txXfrm>
        <a:off x="3589096" y="3584140"/>
        <a:ext cx="1025511" cy="813241"/>
      </dsp:txXfrm>
    </dsp:sp>
    <dsp:sp modelId="{3FBD8483-DF6A-466A-BA38-C0E850754B64}">
      <dsp:nvSpPr>
        <dsp:cNvPr id="0" name=""/>
        <dsp:cNvSpPr/>
      </dsp:nvSpPr>
      <dsp:spPr>
        <a:xfrm>
          <a:off x="1677329" y="1680701"/>
          <a:ext cx="1441323" cy="12123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latin typeface="Arial" pitchFamily="34" charset="0"/>
              <a:cs typeface="Arial" pitchFamily="34" charset="0"/>
            </a:rPr>
            <a:t>Understand &amp; Accept Change</a:t>
          </a:r>
          <a:endParaRPr lang="en-US" sz="1400" kern="1200" dirty="0">
            <a:solidFill>
              <a:schemeClr val="bg1"/>
            </a:solidFill>
            <a:latin typeface="Arial" pitchFamily="34" charset="0"/>
            <a:cs typeface="Arial" pitchFamily="34" charset="0"/>
          </a:endParaRPr>
        </a:p>
      </dsp:txBody>
      <dsp:txXfrm>
        <a:off x="1888406" y="1858252"/>
        <a:ext cx="1019169" cy="8572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DEB528A-C08D-444D-973D-242B3E51608A}" type="datetimeFigureOut">
              <a:rPr lang="en-US" smtClean="0"/>
              <a:pPr/>
              <a:t>5/8/2013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7B78E3F-379F-4CA3-9DFD-7CCEEC65891B}" type="slidenum">
              <a:rPr lang="en-US" smtClean="0"/>
              <a:pPr/>
              <a:t>‹#›</a:t>
            </a:fld>
            <a:endParaRPr lang="en-US"/>
          </a:p>
        </p:txBody>
      </p:sp>
    </p:spTree>
    <p:extLst>
      <p:ext uri="{BB962C8B-B14F-4D97-AF65-F5344CB8AC3E}">
        <p14:creationId xmlns:p14="http://schemas.microsoft.com/office/powerpoint/2010/main" val="1902899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D37AB3-4CA6-49A1-A841-EED390D9F3F2}" type="datetimeFigureOut">
              <a:rPr lang="en-US" smtClean="0"/>
              <a:pPr/>
              <a:t>5/8/2013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1F8D2E-E2F6-47B2-A407-71BE343D17A5}" type="slidenum">
              <a:rPr lang="en-US" smtClean="0"/>
              <a:pPr/>
              <a:t>‹#›</a:t>
            </a:fld>
            <a:endParaRPr lang="en-US"/>
          </a:p>
        </p:txBody>
      </p:sp>
    </p:spTree>
    <p:extLst>
      <p:ext uri="{BB962C8B-B14F-4D97-AF65-F5344CB8AC3E}">
        <p14:creationId xmlns:p14="http://schemas.microsoft.com/office/powerpoint/2010/main" val="102216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Psychological</a:t>
            </a:r>
            <a:r>
              <a:rPr lang="en-US" sz="1200" kern="1200" baseline="0" dirty="0" smtClean="0">
                <a:solidFill>
                  <a:schemeClr val="tx1"/>
                </a:solidFill>
                <a:latin typeface="+mn-lt"/>
                <a:ea typeface="+mn-ea"/>
                <a:cs typeface="+mn-cs"/>
              </a:rPr>
              <a:t> Initiatives of Executive Leadership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Resilience Factors of Executive Leadership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Executive Leadership Functions</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Five</a:t>
            </a:r>
            <a:r>
              <a:rPr lang="en-US" sz="1200" kern="1200" baseline="0" dirty="0" smtClean="0">
                <a:solidFill>
                  <a:schemeClr val="tx1"/>
                </a:solidFill>
                <a:latin typeface="+mn-lt"/>
                <a:ea typeface="+mn-ea"/>
                <a:cs typeface="+mn-cs"/>
              </a:rPr>
              <a:t> Core Leader Functions of Executive Leadership</a:t>
            </a: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Actions:  Leadership</a:t>
            </a:r>
            <a:r>
              <a:rPr lang="en-US" sz="1200" kern="1200" baseline="0" dirty="0" smtClean="0">
                <a:solidFill>
                  <a:schemeClr val="tx1"/>
                </a:solidFill>
                <a:latin typeface="+mn-lt"/>
                <a:ea typeface="+mn-ea"/>
                <a:cs typeface="+mn-cs"/>
              </a:rPr>
              <a:t> Image – Monique</a:t>
            </a:r>
          </a:p>
          <a:p>
            <a:r>
              <a:rPr lang="en-US" sz="1200" kern="1200" baseline="0" dirty="0" smtClean="0">
                <a:solidFill>
                  <a:schemeClr val="tx1"/>
                </a:solidFill>
                <a:latin typeface="+mn-lt"/>
                <a:ea typeface="+mn-ea"/>
                <a:cs typeface="+mn-cs"/>
              </a:rPr>
              <a:t>Review emblem Circular?</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Actions:  Change or include different image</a:t>
            </a:r>
            <a:r>
              <a:rPr lang="en-US" sz="1200" kern="1200" baseline="0" dirty="0" smtClean="0">
                <a:solidFill>
                  <a:schemeClr val="tx1"/>
                </a:solidFill>
                <a:latin typeface="+mn-lt"/>
                <a:ea typeface="+mn-ea"/>
                <a:cs typeface="+mn-cs"/>
              </a:rPr>
              <a:t> to speak to separate communities </a:t>
            </a:r>
            <a:r>
              <a:rPr lang="en-US" sz="1200" kern="1200" baseline="0" dirty="0" err="1" smtClean="0">
                <a:solidFill>
                  <a:schemeClr val="tx1"/>
                </a:solidFill>
                <a:latin typeface="+mn-lt"/>
                <a:ea typeface="+mn-ea"/>
                <a:cs typeface="+mn-cs"/>
              </a:rPr>
              <a:t>ie</a:t>
            </a:r>
            <a:r>
              <a:rPr lang="en-US" sz="1200" kern="1200" baseline="0" dirty="0" smtClean="0">
                <a:solidFill>
                  <a:schemeClr val="tx1"/>
                </a:solidFill>
                <a:latin typeface="+mn-lt"/>
                <a:ea typeface="+mn-ea"/>
                <a:cs typeface="+mn-cs"/>
              </a:rPr>
              <a:t>. FCPO(CPO 365), CPO, Officers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Can we change the order of the USMC/ USN emblems ?</a:t>
            </a:r>
          </a:p>
          <a:p>
            <a:pPr marL="228600" indent="-228600">
              <a:buAutoNum type="arabicPeriod"/>
            </a:pPr>
            <a:r>
              <a:rPr lang="en-US" sz="1200" kern="1200" dirty="0" smtClean="0">
                <a:solidFill>
                  <a:schemeClr val="tx1"/>
                </a:solidFill>
                <a:latin typeface="+mn-lt"/>
                <a:ea typeface="+mn-ea"/>
                <a:cs typeface="+mn-cs"/>
              </a:rPr>
              <a:t>Do</a:t>
            </a:r>
            <a:r>
              <a:rPr lang="en-US" sz="1200" kern="1200" baseline="0" dirty="0" smtClean="0">
                <a:solidFill>
                  <a:schemeClr val="tx1"/>
                </a:solidFill>
                <a:latin typeface="+mn-lt"/>
                <a:ea typeface="+mn-ea"/>
                <a:cs typeface="+mn-cs"/>
              </a:rPr>
              <a:t> we remove the USMC emblem?</a:t>
            </a:r>
          </a:p>
          <a:p>
            <a:pPr marL="228600" indent="-228600">
              <a:buAutoNum type="arabicPeriod"/>
            </a:pPr>
            <a:endParaRPr lang="en-US" sz="1200" kern="1200" baseline="0" dirty="0" smtClean="0">
              <a:solidFill>
                <a:schemeClr val="tx1"/>
              </a:solidFill>
              <a:latin typeface="+mn-lt"/>
              <a:ea typeface="+mn-ea"/>
              <a:cs typeface="+mn-cs"/>
            </a:endParaRPr>
          </a:p>
          <a:p>
            <a:pPr marL="0" indent="0">
              <a:buNone/>
            </a:pPr>
            <a:r>
              <a:rPr lang="en-US" sz="1200" kern="1200" baseline="0" dirty="0" smtClean="0">
                <a:solidFill>
                  <a:schemeClr val="tx1"/>
                </a:solidFill>
                <a:latin typeface="+mn-lt"/>
                <a:ea typeface="+mn-ea"/>
                <a:cs typeface="+mn-cs"/>
              </a:rPr>
              <a:t>Notes for other Presentations: Three covers slides</a:t>
            </a:r>
          </a:p>
          <a:p>
            <a:pPr marL="0" indent="0">
              <a:buNone/>
            </a:pPr>
            <a:r>
              <a:rPr lang="en-US" sz="1200" kern="1200" baseline="0" dirty="0" smtClean="0">
                <a:solidFill>
                  <a:schemeClr val="tx1"/>
                </a:solidFill>
                <a:latin typeface="+mn-lt"/>
                <a:ea typeface="+mn-ea"/>
                <a:cs typeface="+mn-cs"/>
              </a:rPr>
              <a:t>General  - </a:t>
            </a:r>
          </a:p>
          <a:p>
            <a:pPr marL="0" indent="0">
              <a:buNone/>
            </a:pPr>
            <a:r>
              <a:rPr lang="en-US" sz="1200" kern="1200" baseline="0" dirty="0" smtClean="0">
                <a:solidFill>
                  <a:schemeClr val="tx1"/>
                </a:solidFill>
                <a:latin typeface="+mn-lt"/>
                <a:ea typeface="+mn-ea"/>
                <a:cs typeface="+mn-cs"/>
              </a:rPr>
              <a:t>Actions:  Exchange admin image for NECC image.</a:t>
            </a:r>
          </a:p>
          <a:p>
            <a:pPr marL="0" indent="0">
              <a:buNone/>
            </a:pPr>
            <a:r>
              <a:rPr lang="en-US" sz="1200" kern="1200" baseline="0" dirty="0" smtClean="0">
                <a:solidFill>
                  <a:schemeClr val="tx1"/>
                </a:solidFill>
                <a:latin typeface="+mn-lt"/>
                <a:ea typeface="+mn-ea"/>
                <a:cs typeface="+mn-cs"/>
              </a:rPr>
              <a:t>Same questions as above?</a:t>
            </a:r>
          </a:p>
          <a:p>
            <a:pPr marL="0" indent="0">
              <a:buNone/>
            </a:pPr>
            <a:endParaRPr lang="en-US" sz="1200" kern="1200" baseline="0" dirty="0" smtClean="0">
              <a:solidFill>
                <a:schemeClr val="tx1"/>
              </a:solidFill>
              <a:latin typeface="+mn-lt"/>
              <a:ea typeface="+mn-ea"/>
              <a:cs typeface="+mn-cs"/>
            </a:endParaRPr>
          </a:p>
          <a:p>
            <a:pPr marL="0" indent="0">
              <a:buNone/>
            </a:pPr>
            <a:r>
              <a:rPr lang="en-US" sz="1200" kern="1200" baseline="0" dirty="0" smtClean="0">
                <a:solidFill>
                  <a:schemeClr val="tx1"/>
                </a:solidFill>
                <a:latin typeface="+mn-lt"/>
                <a:ea typeface="+mn-ea"/>
                <a:cs typeface="+mn-cs"/>
              </a:rPr>
              <a:t>Joint (Purple) </a:t>
            </a:r>
          </a:p>
          <a:p>
            <a:pPr marL="0" indent="0">
              <a:buNone/>
            </a:pPr>
            <a:r>
              <a:rPr lang="en-US" sz="1200" kern="1200" baseline="0" dirty="0" smtClean="0">
                <a:solidFill>
                  <a:schemeClr val="tx1"/>
                </a:solidFill>
                <a:latin typeface="+mn-lt"/>
                <a:ea typeface="+mn-ea"/>
                <a:cs typeface="+mn-cs"/>
              </a:rPr>
              <a:t>Actions: Recreate with Joint emblem, although US Joint Forces Command has disestablished Aug 4, 2011</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3493F9B-347D-4463-8ED2-D956F71C99F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None/>
            </a:pPr>
            <a:r>
              <a:rPr lang="en-US" sz="1200" b="1" u="sng" dirty="0" smtClean="0">
                <a:latin typeface="Arial" pitchFamily="34" charset="0"/>
                <a:cs typeface="Arial" pitchFamily="34" charset="0"/>
              </a:rPr>
              <a:t>Flexible and Adaptive</a:t>
            </a:r>
            <a:r>
              <a:rPr lang="en-US" sz="1200" u="sng" dirty="0" smtClean="0">
                <a:latin typeface="Arial" pitchFamily="34" charset="0"/>
                <a:cs typeface="Arial" pitchFamily="34" charset="0"/>
              </a:rPr>
              <a:t> </a:t>
            </a:r>
            <a:r>
              <a:rPr lang="en-US" sz="1200" i="1" u="sng" dirty="0" smtClean="0">
                <a:latin typeface="Arial" pitchFamily="34" charset="0"/>
                <a:cs typeface="Arial" pitchFamily="34" charset="0"/>
              </a:rPr>
              <a:t>(competence, connections)</a:t>
            </a:r>
            <a:r>
              <a:rPr lang="en-US" sz="1200" u="sng" dirty="0" smtClean="0">
                <a:latin typeface="Arial" pitchFamily="34" charset="0"/>
                <a:cs typeface="Arial" pitchFamily="34" charset="0"/>
              </a:rPr>
              <a:t> – </a:t>
            </a:r>
          </a:p>
          <a:p>
            <a:pPr>
              <a:buNone/>
            </a:pPr>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Reliable</a:t>
            </a:r>
            <a:r>
              <a:rPr lang="en-US" sz="1200" b="1" baseline="0" dirty="0" smtClean="0">
                <a:latin typeface="Arial" pitchFamily="34" charset="0"/>
                <a:cs typeface="Arial" pitchFamily="34" charset="0"/>
              </a:rPr>
              <a:t> and Dependable</a:t>
            </a:r>
          </a:p>
          <a:p>
            <a:pPr lvl="0"/>
            <a:endParaRPr lang="en-US" sz="1200" b="1" baseline="0" dirty="0" smtClean="0">
              <a:latin typeface="Arial" pitchFamily="34" charset="0"/>
              <a:cs typeface="Arial" pitchFamily="34" charset="0"/>
            </a:endParaRPr>
          </a:p>
          <a:p>
            <a:pPr lvl="0"/>
            <a:r>
              <a:rPr lang="en-US" sz="1200" b="0" baseline="0" dirty="0" smtClean="0">
                <a:latin typeface="Arial" pitchFamily="34" charset="0"/>
                <a:cs typeface="Arial" pitchFamily="34" charset="0"/>
              </a:rPr>
              <a:t>Consistent leadership, continuity in decision-making, credible, say what you do, do what you say, supportive,  firm but fair. </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Adequate Resources </a:t>
            </a:r>
          </a:p>
          <a:p>
            <a:pPr lvl="0"/>
            <a:endParaRPr lang="en-US" sz="1200" baseline="0" dirty="0" smtClean="0">
              <a:latin typeface="Arial" pitchFamily="34" charset="0"/>
              <a:cs typeface="Arial" pitchFamily="34" charset="0"/>
            </a:endParaRPr>
          </a:p>
          <a:p>
            <a:pPr lvl="0"/>
            <a:r>
              <a:rPr lang="en-US" sz="1200" dirty="0" smtClean="0">
                <a:latin typeface="Arial" pitchFamily="34" charset="0"/>
                <a:cs typeface="Arial" pitchFamily="34" charset="0"/>
              </a:rPr>
              <a:t>Leaders</a:t>
            </a:r>
            <a:r>
              <a:rPr lang="en-US" sz="1200" baseline="0" dirty="0" smtClean="0">
                <a:latin typeface="Arial" pitchFamily="34" charset="0"/>
                <a:cs typeface="Arial" pitchFamily="34" charset="0"/>
              </a:rPr>
              <a:t> ensure a</a:t>
            </a:r>
            <a:r>
              <a:rPr lang="en-US" sz="1200" dirty="0" smtClean="0">
                <a:latin typeface="Arial" pitchFamily="34" charset="0"/>
                <a:cs typeface="Arial" pitchFamily="34" charset="0"/>
              </a:rPr>
              <a:t>ccess to resources needed to conduct job, provide support to access resources, and provide access to information to make good decisions.  The</a:t>
            </a:r>
            <a:r>
              <a:rPr lang="en-US" sz="1200" baseline="0" dirty="0" smtClean="0">
                <a:latin typeface="Arial" pitchFamily="34" charset="0"/>
                <a:cs typeface="Arial" pitchFamily="34" charset="0"/>
              </a:rPr>
              <a:t> c</a:t>
            </a:r>
            <a:r>
              <a:rPr lang="en-US" sz="1200" dirty="0" smtClean="0">
                <a:latin typeface="Arial" pitchFamily="34" charset="0"/>
                <a:cs typeface="Arial" pitchFamily="34" charset="0"/>
              </a:rPr>
              <a:t>ommand also ensures redundancy in operations to survive and adapts even if one component fails</a:t>
            </a:r>
            <a:r>
              <a:rPr lang="en-US" sz="1200" baseline="0" dirty="0" smtClean="0">
                <a:latin typeface="Arial" pitchFamily="34" charset="0"/>
                <a:cs typeface="Arial" pitchFamily="34" charset="0"/>
              </a:rPr>
              <a:t> for both routine and wartime operations</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Example:</a:t>
            </a:r>
            <a:r>
              <a:rPr lang="en-US" sz="1200" baseline="0" dirty="0" smtClean="0">
                <a:latin typeface="Arial" pitchFamily="34" charset="0"/>
                <a:cs typeface="Arial" pitchFamily="34" charset="0"/>
              </a:rPr>
              <a:t> 3M planned maintenance, not having correct materials available, proper training or understanding, or command processes in place then failing a  3M inspection “spot check” </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Innovative</a:t>
            </a:r>
          </a:p>
          <a:p>
            <a:pPr lvl="0"/>
            <a:endParaRPr lang="en-US" sz="1200" b="1" baseline="0" dirty="0" smtClean="0">
              <a:latin typeface="Arial" pitchFamily="34" charset="0"/>
              <a:cs typeface="Arial" pitchFamily="34" charset="0"/>
            </a:endParaRPr>
          </a:p>
          <a:p>
            <a:pPr lvl="0"/>
            <a:r>
              <a:rPr lang="en-US" sz="1200" dirty="0" smtClean="0">
                <a:latin typeface="Arial" pitchFamily="34" charset="0"/>
                <a:cs typeface="Arial" pitchFamily="34" charset="0"/>
              </a:rPr>
              <a:t>Incorporate process improvement, create new or innovative strategy to address old and new challenges.</a:t>
            </a:r>
            <a:endParaRPr lang="en-US" sz="1200" b="1" baseline="0" dirty="0" smtClean="0">
              <a:latin typeface="Arial" pitchFamily="34" charset="0"/>
              <a:cs typeface="Arial" pitchFamily="34" charset="0"/>
            </a:endParaRPr>
          </a:p>
          <a:p>
            <a:pPr lvl="0"/>
            <a:endParaRPr lang="en-US" sz="1200" b="1"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Understand and Accept Change</a:t>
            </a:r>
          </a:p>
          <a:p>
            <a:pPr lvl="0"/>
            <a:endParaRPr lang="en-US" sz="1200" b="1" baseline="0" dirty="0" smtClean="0">
              <a:latin typeface="Arial" pitchFamily="34" charset="0"/>
              <a:cs typeface="Arial" pitchFamily="34" charset="0"/>
            </a:endParaRPr>
          </a:p>
          <a:p>
            <a:pPr lvl="0"/>
            <a:r>
              <a:rPr lang="en-US" sz="1200" dirty="0" smtClean="0">
                <a:latin typeface="Arial" pitchFamily="34" charset="0"/>
                <a:cs typeface="Arial" pitchFamily="34" charset="0"/>
              </a:rPr>
              <a:t>Leaders positively endorse,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understand &amp; accept change and perceive as change as an opportunity, find the positives in challenging events and move forward.</a:t>
            </a:r>
            <a:endParaRPr lang="en-US" sz="1200" b="1" baseline="0" dirty="0" smtClean="0">
              <a:latin typeface="Arial" pitchFamily="34" charset="0"/>
              <a:cs typeface="Arial" pitchFamily="34" charset="0"/>
            </a:endParaRPr>
          </a:p>
          <a:p>
            <a:pPr lvl="0"/>
            <a:endParaRPr lang="en-US" sz="1200" b="1"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Example: </a:t>
            </a:r>
            <a:r>
              <a:rPr lang="en-US" sz="1200" baseline="0" dirty="0" smtClean="0">
                <a:latin typeface="Arial" pitchFamily="34" charset="0"/>
                <a:cs typeface="Arial" pitchFamily="34" charset="0"/>
              </a:rPr>
              <a:t>CPO Initiation, Transition, Induction to CPO 365……</a:t>
            </a: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_________________________________________________________________________________________________________</a:t>
            </a:r>
          </a:p>
          <a:p>
            <a:pPr lvl="0"/>
            <a:r>
              <a:rPr lang="en-US" sz="1200" b="1" dirty="0" smtClean="0">
                <a:latin typeface="Arial" pitchFamily="34" charset="0"/>
                <a:cs typeface="Arial" pitchFamily="34" charset="0"/>
              </a:rPr>
              <a:t>Additional</a:t>
            </a:r>
            <a:r>
              <a:rPr lang="en-US" sz="1200" b="1" baseline="0" dirty="0" smtClean="0">
                <a:latin typeface="Arial" pitchFamily="34" charset="0"/>
                <a:cs typeface="Arial" pitchFamily="34" charset="0"/>
              </a:rPr>
              <a:t> Commentary</a:t>
            </a:r>
            <a:endParaRPr lang="en-US" sz="1200" b="1"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r>
              <a:rPr lang="en-US" sz="1000" b="1" u="sng" baseline="0" dirty="0" smtClean="0"/>
              <a:t>Competence</a:t>
            </a:r>
          </a:p>
          <a:p>
            <a:r>
              <a:rPr lang="en-US" sz="1200" kern="1200" baseline="0" dirty="0" smtClean="0">
                <a:solidFill>
                  <a:schemeClr val="tx1"/>
                </a:solidFill>
                <a:latin typeface="+mn-lt"/>
                <a:ea typeface="+mn-ea"/>
                <a:cs typeface="+mn-cs"/>
              </a:rPr>
              <a:t>This is the fit between the capacity for blended skills/knowledge to meet the demands of internal and external environments</a:t>
            </a:r>
          </a:p>
          <a:p>
            <a:r>
              <a:rPr lang="en-US" sz="1200" kern="1200" baseline="0" dirty="0" smtClean="0">
                <a:solidFill>
                  <a:schemeClr val="tx1"/>
                </a:solidFill>
                <a:latin typeface="+mn-lt"/>
                <a:ea typeface="+mn-ea"/>
                <a:cs typeface="+mn-cs"/>
              </a:rPr>
              <a:t>matched with the inclination of individuals/groups/teams to be effective and accountable during periods of major organizational</a:t>
            </a:r>
          </a:p>
          <a:p>
            <a:r>
              <a:rPr lang="en-US" sz="1200" kern="1200" baseline="0" dirty="0" smtClean="0">
                <a:solidFill>
                  <a:schemeClr val="tx1"/>
                </a:solidFill>
                <a:latin typeface="+mn-lt"/>
                <a:ea typeface="+mn-ea"/>
                <a:cs typeface="+mn-cs"/>
              </a:rPr>
              <a:t>stress. Competence answers “How do we meet the demands of constantly changing conditions?”</a:t>
            </a:r>
          </a:p>
          <a:p>
            <a:endParaRPr lang="en-US" sz="1000" b="1" baseline="0" dirty="0" smtClean="0"/>
          </a:p>
          <a:p>
            <a:r>
              <a:rPr lang="en-US" sz="1000" b="1" i="0" u="sng" baseline="0" dirty="0" smtClean="0"/>
              <a:t>Connections</a:t>
            </a:r>
          </a:p>
          <a:p>
            <a:r>
              <a:rPr lang="en-US" sz="1200" b="1" kern="1200" baseline="0" dirty="0" smtClean="0">
                <a:solidFill>
                  <a:schemeClr val="tx1"/>
                </a:solidFill>
                <a:latin typeface="+mn-lt"/>
                <a:ea typeface="+mn-ea"/>
                <a:cs typeface="+mn-cs"/>
              </a:rPr>
              <a:t>These are characteristics and properties of relationships between </a:t>
            </a:r>
            <a:r>
              <a:rPr lang="en-US" sz="1200" kern="1200" baseline="0" dirty="0" smtClean="0">
                <a:solidFill>
                  <a:schemeClr val="tx1"/>
                </a:solidFill>
                <a:latin typeface="+mn-lt"/>
                <a:ea typeface="+mn-ea"/>
                <a:cs typeface="+mn-cs"/>
              </a:rPr>
              <a:t>persons, groups, and the system that determine the capacity and flexibility of the organization </a:t>
            </a:r>
            <a:r>
              <a:rPr lang="en-US" sz="1200" b="1" kern="1200" baseline="0" dirty="0" smtClean="0">
                <a:solidFill>
                  <a:schemeClr val="tx1"/>
                </a:solidFill>
                <a:latin typeface="+mn-lt"/>
                <a:ea typeface="+mn-ea"/>
                <a:cs typeface="+mn-cs"/>
              </a:rPr>
              <a:t>as a whole to respond under pressure. </a:t>
            </a:r>
            <a:r>
              <a:rPr lang="en-US" sz="1200" kern="1200" baseline="0" dirty="0" smtClean="0">
                <a:solidFill>
                  <a:schemeClr val="tx1"/>
                </a:solidFill>
                <a:latin typeface="+mn-lt"/>
                <a:ea typeface="+mn-ea"/>
                <a:cs typeface="+mn-cs"/>
              </a:rPr>
              <a:t>The connections allow us to establish, maintain, and sustain linkage and alignment throughout the entire organization. – </a:t>
            </a:r>
            <a:r>
              <a:rPr lang="en-US" sz="1200" b="1" kern="1200" baseline="0" dirty="0" smtClean="0">
                <a:solidFill>
                  <a:schemeClr val="tx1"/>
                </a:solidFill>
                <a:latin typeface="+mn-lt"/>
                <a:ea typeface="+mn-ea"/>
                <a:cs typeface="+mn-cs"/>
              </a:rPr>
              <a:t>Collaboration </a:t>
            </a:r>
            <a:endParaRPr lang="en-US" sz="1000" b="1" baseline="0" dirty="0" smtClean="0"/>
          </a:p>
          <a:p>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1F8D2E-E2F6-47B2-A407-71BE343D17A5}"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Our organization, which is housed at the Naval Medical Center, San Diego, is chartered under BUMED and is structured as a Special Assistant to the Commander of Naval Medical Center San Diego.  Plans are currently in place to re-align under BUMED so that NCCOSC services can be expanded to NAVMEDEAST entities.  The four operational units of NCCOSC consist of </a:t>
            </a:r>
            <a:r>
              <a:rPr lang="en-US" b="1" i="1" dirty="0" smtClean="0"/>
              <a:t>Knowledge Management</a:t>
            </a:r>
            <a:r>
              <a:rPr lang="en-US" b="1" dirty="0" smtClean="0"/>
              <a:t>, </a:t>
            </a:r>
            <a:r>
              <a:rPr lang="en-US" b="1" i="1" dirty="0" smtClean="0"/>
              <a:t>Research Facilitation</a:t>
            </a:r>
            <a:r>
              <a:rPr lang="en-US" b="1" dirty="0" smtClean="0"/>
              <a:t>,</a:t>
            </a:r>
            <a:r>
              <a:rPr lang="en-US" b="1" i="1" dirty="0" smtClean="0"/>
              <a:t> Strategic</a:t>
            </a:r>
            <a:r>
              <a:rPr lang="en-US" b="1" i="1" baseline="0" dirty="0" smtClean="0"/>
              <a:t> </a:t>
            </a:r>
            <a:r>
              <a:rPr lang="en-US" b="1" i="1" dirty="0" smtClean="0"/>
              <a:t>Communications</a:t>
            </a:r>
            <a:r>
              <a:rPr lang="en-US" b="1" dirty="0" smtClean="0"/>
              <a:t>  and </a:t>
            </a:r>
            <a:r>
              <a:rPr lang="en-US" b="1" i="1" dirty="0" smtClean="0"/>
              <a:t>Programs</a:t>
            </a:r>
            <a:r>
              <a:rPr lang="en-US" b="1" dirty="0" smtClean="0"/>
              <a:t>. Our Interim Director, Capt Scott L. Johnston, takes over for Capt Paul Hammer, who stood up NCCOSC in June 2008. Our personnel grew from 3 in early August 2008 to our current complement of 38 contracted employees.</a:t>
            </a:r>
          </a:p>
          <a:p>
            <a:pPr>
              <a:spcBef>
                <a:spcPct val="0"/>
              </a:spcBef>
            </a:pP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EB2375-D9E2-4549-A44F-DDAFF15CD020}"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Our Military is being stretched</a:t>
            </a:r>
            <a:r>
              <a:rPr lang="en-US" sz="1000" baseline="0" dirty="0" smtClean="0"/>
              <a:t> to the breaking point, even our routine military operations can be challenging. This requires leaders and organizations to continually foster the dimensions and characteristics of organizational resilience which are integral to a command being cohesive and committed as a unit to the mission,  structurally sound and functionally strong and a command that is flexible and adaptive to changes and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Leaders influence work behavior and attitudes. When the interaction between the leadership and Sailor is positive, Sailors will make a greater contribution to team and will also be encouraged to better accomplish the, thereby enhancing their</a:t>
            </a:r>
            <a:r>
              <a:rPr lang="en-US" sz="1000" baseline="0" dirty="0" smtClean="0"/>
              <a:t> </a:t>
            </a:r>
            <a:r>
              <a:rPr lang="en-US" sz="1000" dirty="0" smtClean="0"/>
              <a:t>job satisfaction</a:t>
            </a:r>
            <a:r>
              <a:rPr lang="en-US" sz="1000" baseline="0" dirty="0" smtClean="0"/>
              <a:t> and continual performance. </a:t>
            </a:r>
            <a:endParaRPr lang="en-US" sz="1000" dirty="0" smtClean="0"/>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b="1" i="0" u="sng"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Our Military is being stretched</a:t>
            </a:r>
            <a:r>
              <a:rPr lang="en-US" sz="1000" baseline="0" dirty="0" smtClean="0"/>
              <a:t> to the breaking point, even our routine military operations can be challenging. This requires leaders and organizations to continually foster the dimensions and characteristics of organizational resilience which are integral to a command being cohesive and committed as a unit to the mission,  structurally sound and functionally strong and a command that is flexible and adaptive to changes and challenges.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Leaders influence work behavior and attitudes. When the interaction between the leadership and Sailor is positive, Sailors will make a greater contribution to team and will also be encouraged to better accomplish the, thereby enhancing their</a:t>
            </a:r>
            <a:r>
              <a:rPr lang="en-US" sz="1000" baseline="0" dirty="0" smtClean="0"/>
              <a:t> </a:t>
            </a:r>
            <a:r>
              <a:rPr lang="en-US" sz="1000" dirty="0" smtClean="0"/>
              <a:t>job satisfaction</a:t>
            </a:r>
            <a:r>
              <a:rPr lang="en-US" sz="1000" baseline="0" dirty="0" smtClean="0"/>
              <a:t> and continual performance. </a:t>
            </a:r>
            <a:endParaRPr lang="en-US" sz="1000" dirty="0" smtClean="0"/>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sz="1000" b="1" i="0" u="sng" kern="1200" baseline="0" dirty="0" smtClean="0">
              <a:solidFill>
                <a:schemeClr val="tx1"/>
              </a:solidFill>
              <a:latin typeface="+mn-lt"/>
              <a:ea typeface="+mn-ea"/>
              <a:cs typeface="+mn-cs"/>
            </a:endParaRPr>
          </a:p>
          <a:p>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US" sz="1200" b="1" u="sng" dirty="0" smtClean="0">
                <a:latin typeface="Arial" pitchFamily="34" charset="0"/>
                <a:cs typeface="Arial" pitchFamily="34" charset="0"/>
              </a:rPr>
              <a:t>Cohesive and Committed</a:t>
            </a:r>
            <a:r>
              <a:rPr lang="en-US" sz="1200" b="1" i="1" u="sng" dirty="0" smtClean="0">
                <a:latin typeface="Arial" pitchFamily="34" charset="0"/>
                <a:cs typeface="Arial" pitchFamily="34" charset="0"/>
              </a:rPr>
              <a:t> (community, commitment, consideration) </a:t>
            </a:r>
            <a:r>
              <a:rPr lang="en-US" sz="1200" b="1" u="sng" dirty="0" smtClean="0">
                <a:latin typeface="Arial" pitchFamily="34" charset="0"/>
                <a:cs typeface="Arial" pitchFamily="34" charset="0"/>
              </a:rPr>
              <a:t>– </a:t>
            </a:r>
          </a:p>
          <a:p>
            <a:pPr>
              <a:buNone/>
            </a:pPr>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Leadership</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Decisive leadership,</a:t>
            </a:r>
            <a:r>
              <a:rPr lang="en-US" sz="1200" baseline="0" dirty="0" smtClean="0">
                <a:latin typeface="Arial" pitchFamily="34" charset="0"/>
                <a:cs typeface="Arial" pitchFamily="34" charset="0"/>
              </a:rPr>
              <a:t> y</a:t>
            </a:r>
            <a:r>
              <a:rPr lang="en-US" sz="1200" dirty="0" smtClean="0">
                <a:latin typeface="Arial" pitchFamily="34" charset="0"/>
                <a:cs typeface="Arial" pitchFamily="34" charset="0"/>
              </a:rPr>
              <a:t>our Sailors</a:t>
            </a:r>
            <a:r>
              <a:rPr lang="en-US" sz="1200" baseline="0" dirty="0" smtClean="0">
                <a:latin typeface="Arial" pitchFamily="34" charset="0"/>
                <a:cs typeface="Arial" pitchFamily="34" charset="0"/>
              </a:rPr>
              <a:t> need to be able to look to you and depend on you as a source of courage, good decision-making and judgment.</a:t>
            </a:r>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Leaders that</a:t>
            </a:r>
            <a:r>
              <a:rPr lang="en-US" sz="1200" baseline="0" dirty="0" smtClean="0">
                <a:latin typeface="Arial" pitchFamily="34" charset="0"/>
                <a:cs typeface="Arial" pitchFamily="34" charset="0"/>
              </a:rPr>
              <a:t> develop a c</a:t>
            </a:r>
            <a:r>
              <a:rPr lang="en-US" sz="1200" dirty="0" smtClean="0">
                <a:latin typeface="Arial" pitchFamily="34" charset="0"/>
                <a:cs typeface="Arial" pitchFamily="34" charset="0"/>
              </a:rPr>
              <a:t>ulture of trust, respect, caring, love.</a:t>
            </a: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Positive</a:t>
            </a:r>
            <a:r>
              <a:rPr lang="en-US" sz="1200" b="1" baseline="0" dirty="0" smtClean="0">
                <a:latin typeface="Arial" pitchFamily="34" charset="0"/>
                <a:cs typeface="Arial" pitchFamily="34" charset="0"/>
              </a:rPr>
              <a:t> Command Culture</a:t>
            </a:r>
          </a:p>
          <a:p>
            <a:pPr lvl="0"/>
            <a:endParaRPr lang="en-US" sz="1200" baseline="0" dirty="0" smtClean="0">
              <a:latin typeface="Arial" pitchFamily="34" charset="0"/>
              <a:cs typeface="Arial" pitchFamily="34" charset="0"/>
            </a:endParaRPr>
          </a:p>
          <a:p>
            <a:pPr lvl="0"/>
            <a:r>
              <a:rPr lang="en-US" sz="1200" dirty="0" smtClean="0">
                <a:latin typeface="Arial" pitchFamily="34" charset="0"/>
                <a:cs typeface="Arial" pitchFamily="34" charset="0"/>
              </a:rPr>
              <a:t>Leaders</a:t>
            </a:r>
            <a:r>
              <a:rPr lang="en-US" sz="1200" baseline="0" dirty="0" smtClean="0">
                <a:latin typeface="Arial" pitchFamily="34" charset="0"/>
                <a:cs typeface="Arial" pitchFamily="34" charset="0"/>
              </a:rPr>
              <a:t> and an organization that support the importance of u</a:t>
            </a:r>
            <a:r>
              <a:rPr lang="en-US" sz="1200" dirty="0" smtClean="0">
                <a:latin typeface="Arial" pitchFamily="34" charset="0"/>
                <a:cs typeface="Arial" pitchFamily="34" charset="0"/>
              </a:rPr>
              <a:t>nit cohesion, strong connections &amp; commitment to each other, and endorse the common purpose, common goal for</a:t>
            </a:r>
            <a:r>
              <a:rPr lang="en-US" sz="1200" baseline="0" dirty="0" smtClean="0">
                <a:latin typeface="Arial" pitchFamily="34" charset="0"/>
                <a:cs typeface="Arial" pitchFamily="34" charset="0"/>
              </a:rPr>
              <a:t> departments and the command.</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Sailor Well-Being</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Actively work</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to improve life of Sailors- leave no doubt and believe</a:t>
            </a:r>
            <a:r>
              <a:rPr lang="en-US" sz="1200" baseline="0" dirty="0" smtClean="0">
                <a:latin typeface="Arial" pitchFamily="34" charset="0"/>
                <a:cs typeface="Arial" pitchFamily="34" charset="0"/>
              </a:rPr>
              <a:t> as </a:t>
            </a:r>
            <a:r>
              <a:rPr lang="en-US" dirty="0" smtClean="0"/>
              <a:t>Theodore Roosevelt said, “People don’t care how much you know until they know how much you care. This concept matters and Sailors perform</a:t>
            </a:r>
            <a:r>
              <a:rPr lang="en-US" baseline="0" dirty="0" smtClean="0"/>
              <a:t> better when there well-being is important.  That means guiding a Sailor to being physically, mentally, socially and spiritually ready. </a:t>
            </a:r>
          </a:p>
          <a:p>
            <a:pPr lvl="0"/>
            <a:r>
              <a:rPr lang="en-US" sz="1200" b="1" baseline="0" dirty="0" smtClean="0">
                <a:latin typeface="Arial" pitchFamily="34" charset="0"/>
                <a:cs typeface="Arial" pitchFamily="34" charset="0"/>
              </a:rPr>
              <a:t>____________________________________________________________________________________________________</a:t>
            </a:r>
          </a:p>
          <a:p>
            <a:pPr lvl="0"/>
            <a:r>
              <a:rPr lang="en-US" sz="1200" b="1" baseline="0" dirty="0" smtClean="0">
                <a:latin typeface="Arial" pitchFamily="34" charset="0"/>
                <a:cs typeface="Arial" pitchFamily="34" charset="0"/>
              </a:rPr>
              <a:t>Additional Commentary</a:t>
            </a:r>
            <a:endParaRPr lang="en-US" sz="1200" b="1"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endParaRPr lang="en-US" sz="1200" b="1" i="0" u="sng" kern="1200" baseline="0" dirty="0" smtClean="0">
              <a:solidFill>
                <a:schemeClr val="tx1"/>
              </a:solidFill>
              <a:latin typeface="+mn-lt"/>
              <a:ea typeface="+mn-ea"/>
              <a:cs typeface="+mn-cs"/>
            </a:endParaRPr>
          </a:p>
          <a:p>
            <a:r>
              <a:rPr lang="en-US" sz="1200" b="1" i="0" u="sng" kern="1200" baseline="0" dirty="0" smtClean="0">
                <a:solidFill>
                  <a:schemeClr val="tx1"/>
                </a:solidFill>
                <a:latin typeface="+mn-lt"/>
                <a:ea typeface="+mn-ea"/>
                <a:cs typeface="+mn-cs"/>
              </a:rPr>
              <a:t>Community</a:t>
            </a:r>
          </a:p>
          <a:p>
            <a:r>
              <a:rPr lang="en-US" sz="1200" kern="1200" baseline="0" dirty="0" smtClean="0">
                <a:solidFill>
                  <a:schemeClr val="tx1"/>
                </a:solidFill>
                <a:latin typeface="+mn-lt"/>
                <a:ea typeface="+mn-ea"/>
                <a:cs typeface="+mn-cs"/>
              </a:rPr>
              <a:t>This refers to the defining and the internalized understanding that the people within the organization have of the purpose,</a:t>
            </a:r>
          </a:p>
          <a:p>
            <a:r>
              <a:rPr lang="en-US" sz="1200" kern="1200" baseline="0" dirty="0" smtClean="0">
                <a:solidFill>
                  <a:schemeClr val="tx1"/>
                </a:solidFill>
                <a:latin typeface="+mn-lt"/>
                <a:ea typeface="+mn-ea"/>
                <a:cs typeface="+mn-cs"/>
              </a:rPr>
              <a:t>present vision, mission, and values in use. The community perspective also reflects the degree of overlap that employee self-interest</a:t>
            </a:r>
          </a:p>
          <a:p>
            <a:r>
              <a:rPr lang="en-US" sz="1200" kern="1200" baseline="0" dirty="0" smtClean="0">
                <a:solidFill>
                  <a:schemeClr val="tx1"/>
                </a:solidFill>
                <a:latin typeface="+mn-lt"/>
                <a:ea typeface="+mn-ea"/>
                <a:cs typeface="+mn-cs"/>
              </a:rPr>
              <a:t>has with the organization with regard to areas such as training/learning, compensation, work standards, culture, and work environment. Community answers “Who are we together?” – </a:t>
            </a:r>
            <a:r>
              <a:rPr lang="en-US" sz="1200" b="1" kern="1200" baseline="0" dirty="0" smtClean="0">
                <a:solidFill>
                  <a:schemeClr val="tx1"/>
                </a:solidFill>
                <a:latin typeface="+mn-lt"/>
                <a:ea typeface="+mn-ea"/>
                <a:cs typeface="+mn-cs"/>
              </a:rPr>
              <a:t>UNIT Cohesion</a:t>
            </a:r>
          </a:p>
          <a:p>
            <a:pPr lvl="0"/>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u="sng" baseline="0" dirty="0" smtClean="0"/>
              <a:t>Commitment</a:t>
            </a:r>
          </a:p>
          <a:p>
            <a:r>
              <a:rPr lang="en-US" sz="1200" kern="1200" baseline="0" dirty="0" smtClean="0">
                <a:solidFill>
                  <a:schemeClr val="tx1"/>
                </a:solidFill>
                <a:latin typeface="+mn-lt"/>
                <a:ea typeface="+mn-ea"/>
                <a:cs typeface="+mn-cs"/>
              </a:rPr>
              <a:t>This refers to the ability of all sectors </a:t>
            </a:r>
            <a:r>
              <a:rPr lang="en-US" sz="1200" b="1" kern="1200" baseline="0" dirty="0" smtClean="0">
                <a:solidFill>
                  <a:schemeClr val="tx1"/>
                </a:solidFill>
                <a:latin typeface="+mn-lt"/>
                <a:ea typeface="+mn-ea"/>
                <a:cs typeface="+mn-cs"/>
              </a:rPr>
              <a:t>of the organization to </a:t>
            </a:r>
            <a:r>
              <a:rPr lang="en-US" sz="1200" kern="1200" baseline="0" dirty="0" smtClean="0">
                <a:solidFill>
                  <a:schemeClr val="tx1"/>
                </a:solidFill>
                <a:latin typeface="+mn-lt"/>
                <a:ea typeface="+mn-ea"/>
                <a:cs typeface="+mn-cs"/>
              </a:rPr>
              <a:t>work together during periods of uncertainty with a sense of  striving to maintain trust and goodwill. Through commitment we maintain functional trust among members of the organization. </a:t>
            </a:r>
            <a:r>
              <a:rPr lang="en-US" sz="1200" b="1" kern="1200" baseline="0" dirty="0" smtClean="0">
                <a:solidFill>
                  <a:schemeClr val="tx1"/>
                </a:solidFill>
                <a:latin typeface="+mn-lt"/>
                <a:ea typeface="+mn-ea"/>
                <a:cs typeface="+mn-cs"/>
              </a:rPr>
              <a:t>Honor, Courage, Commitment</a:t>
            </a:r>
            <a:endParaRPr lang="en-US" sz="1000" b="1" baseline="0" dirty="0" smtClean="0"/>
          </a:p>
          <a:p>
            <a:pPr lvl="0"/>
            <a:endParaRPr lang="en-US" dirty="0" smtClean="0"/>
          </a:p>
          <a:p>
            <a:r>
              <a:rPr lang="en-US" sz="1200" b="1" u="sng" kern="1200" baseline="0" dirty="0" smtClean="0">
                <a:solidFill>
                  <a:schemeClr val="tx1"/>
                </a:solidFill>
                <a:latin typeface="+mn-lt"/>
                <a:ea typeface="+mn-ea"/>
                <a:cs typeface="+mn-cs"/>
              </a:rPr>
              <a:t>Consideration</a:t>
            </a:r>
          </a:p>
          <a:p>
            <a:r>
              <a:rPr lang="en-US" sz="1200" kern="1200" baseline="0" dirty="0" smtClean="0">
                <a:solidFill>
                  <a:schemeClr val="tx1"/>
                </a:solidFill>
                <a:latin typeface="+mn-lt"/>
                <a:ea typeface="+mn-ea"/>
                <a:cs typeface="+mn-cs"/>
              </a:rPr>
              <a:t>This reflects the understanding by organizational leadership that change surrounds and interweaves into people’s lives such that small shifts in organizational activity may be perceived as “overload.” It embodies the necessity for internal benchmarking and self-correction within the system to achieve a measure of accountability and harmony in the workplace. Consideration is how we accommodate the human factor in daily organizational life.</a:t>
            </a:r>
          </a:p>
          <a:p>
            <a:pPr lvl="0"/>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None/>
            </a:pPr>
            <a:r>
              <a:rPr lang="en-US" sz="1200" b="1" u="sng" dirty="0" smtClean="0">
                <a:latin typeface="Arial" pitchFamily="34" charset="0"/>
                <a:cs typeface="Arial" pitchFamily="34" charset="0"/>
              </a:rPr>
              <a:t>Structurally Sound &amp; Functionally Strong</a:t>
            </a:r>
            <a:r>
              <a:rPr lang="en-US" sz="1200" u="sng" dirty="0" smtClean="0">
                <a:latin typeface="Arial" pitchFamily="34" charset="0"/>
                <a:cs typeface="Arial" pitchFamily="34" charset="0"/>
              </a:rPr>
              <a:t> (</a:t>
            </a:r>
            <a:r>
              <a:rPr lang="en-US" sz="1200" i="1" u="sng" dirty="0" smtClean="0">
                <a:latin typeface="Arial" pitchFamily="34" charset="0"/>
                <a:cs typeface="Arial" pitchFamily="34" charset="0"/>
              </a:rPr>
              <a:t>communication, coordination)</a:t>
            </a:r>
            <a:r>
              <a:rPr lang="en-US" sz="1200" u="sng" dirty="0" smtClean="0">
                <a:latin typeface="Arial" pitchFamily="34" charset="0"/>
                <a:cs typeface="Arial" pitchFamily="34" charset="0"/>
              </a:rPr>
              <a:t> –</a:t>
            </a:r>
          </a:p>
          <a:p>
            <a:pPr>
              <a:buNone/>
            </a:pPr>
            <a:r>
              <a:rPr lang="en-US" sz="1200" dirty="0" smtClean="0">
                <a:latin typeface="Arial" pitchFamily="34" charset="0"/>
                <a:cs typeface="Arial" pitchFamily="34" charset="0"/>
              </a:rPr>
              <a:t> </a:t>
            </a:r>
          </a:p>
          <a:p>
            <a:pPr lvl="0"/>
            <a:r>
              <a:rPr lang="en-US" sz="1200" b="1" dirty="0" smtClean="0">
                <a:latin typeface="Arial" pitchFamily="34" charset="0"/>
                <a:cs typeface="Arial" pitchFamily="34" charset="0"/>
              </a:rPr>
              <a:t>Informed Sailors</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Leader and</a:t>
            </a:r>
            <a:r>
              <a:rPr lang="en-US" sz="1200" baseline="0" dirty="0" smtClean="0">
                <a:latin typeface="Arial" pitchFamily="34" charset="0"/>
                <a:cs typeface="Arial" pitchFamily="34" charset="0"/>
              </a:rPr>
              <a:t> organizations need to e</a:t>
            </a:r>
            <a:r>
              <a:rPr lang="en-US" sz="1200" dirty="0" smtClean="0">
                <a:latin typeface="Arial" pitchFamily="34" charset="0"/>
                <a:cs typeface="Arial" pitchFamily="34" charset="0"/>
              </a:rPr>
              <a:t>nsure effective communication, good information dissemination, Sailors perform better when they are “in the know.” Bad news is bad news, we may not like it, but when known</a:t>
            </a:r>
            <a:r>
              <a:rPr lang="en-US" sz="1200" baseline="0" dirty="0" smtClean="0">
                <a:latin typeface="Arial" pitchFamily="34" charset="0"/>
                <a:cs typeface="Arial" pitchFamily="34" charset="0"/>
              </a:rPr>
              <a:t> and </a:t>
            </a:r>
            <a:r>
              <a:rPr lang="en-US" sz="1200" dirty="0" smtClean="0">
                <a:latin typeface="Arial" pitchFamily="34" charset="0"/>
                <a:cs typeface="Arial" pitchFamily="34" charset="0"/>
              </a:rPr>
              <a:t>understood,</a:t>
            </a:r>
            <a:r>
              <a:rPr lang="en-US" sz="1200" baseline="0" dirty="0" smtClean="0">
                <a:latin typeface="Arial" pitchFamily="34" charset="0"/>
                <a:cs typeface="Arial" pitchFamily="34" charset="0"/>
              </a:rPr>
              <a:t> it is accepted and we figure it out. No news is worse! Leads to fear, decreased moral and uncertainty affecting performance, compromising mission. </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Example: </a:t>
            </a:r>
            <a:r>
              <a:rPr lang="en-US" sz="1200" baseline="0" dirty="0" smtClean="0">
                <a:latin typeface="Arial" pitchFamily="34" charset="0"/>
                <a:cs typeface="Arial" pitchFamily="34" charset="0"/>
              </a:rPr>
              <a:t>Long hours,  schedule changes, XO agendas</a:t>
            </a:r>
            <a:endParaRPr lang="en-US" sz="1200"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Positive Command</a:t>
            </a:r>
            <a:r>
              <a:rPr lang="en-US" sz="1200" b="1" baseline="0" dirty="0" smtClean="0">
                <a:latin typeface="Arial" pitchFamily="34" charset="0"/>
                <a:cs typeface="Arial" pitchFamily="34" charset="0"/>
              </a:rPr>
              <a:t> Values</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Leaders need to ethical and promote</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positive organizational values. Sailors know! </a:t>
            </a: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Example</a:t>
            </a:r>
            <a:r>
              <a:rPr lang="en-US" sz="1200" b="1" baseline="0" dirty="0" smtClean="0">
                <a:latin typeface="Arial" pitchFamily="34" charset="0"/>
                <a:cs typeface="Arial" pitchFamily="34" charset="0"/>
              </a:rPr>
              <a:t>: </a:t>
            </a:r>
            <a:r>
              <a:rPr lang="en-US" sz="1200" dirty="0" smtClean="0">
                <a:latin typeface="Arial" pitchFamily="34" charset="0"/>
                <a:cs typeface="Arial" pitchFamily="34" charset="0"/>
              </a:rPr>
              <a:t>CAPT</a:t>
            </a:r>
            <a:r>
              <a:rPr lang="en-US" sz="1200" baseline="0" dirty="0" smtClean="0">
                <a:latin typeface="Arial" pitchFamily="34" charset="0"/>
                <a:cs typeface="Arial" pitchFamily="34" charset="0"/>
              </a:rPr>
              <a:t> Honors’ videos onboard USS Enterprise</a:t>
            </a:r>
            <a:endParaRPr lang="en-US" sz="1200"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Coordinated Functioning</a:t>
            </a:r>
          </a:p>
          <a:p>
            <a:pPr lvl="0"/>
            <a:endParaRPr lang="en-US" sz="1200" dirty="0" smtClean="0">
              <a:latin typeface="Arial" pitchFamily="34" charset="0"/>
              <a:cs typeface="Arial" pitchFamily="34" charset="0"/>
            </a:endParaRPr>
          </a:p>
          <a:p>
            <a:pPr lvl="0"/>
            <a:r>
              <a:rPr lang="en-US" sz="1200" dirty="0" smtClean="0">
                <a:latin typeface="Arial" pitchFamily="34" charset="0"/>
                <a:cs typeface="Arial" pitchFamily="34" charset="0"/>
              </a:rPr>
              <a:t>Command well-organized, effective strategic</a:t>
            </a:r>
            <a:r>
              <a:rPr lang="en-US" sz="1200" baseline="0" dirty="0" smtClean="0">
                <a:latin typeface="Arial" pitchFamily="34" charset="0"/>
                <a:cs typeface="Arial" pitchFamily="34" charset="0"/>
              </a:rPr>
              <a:t> Planning and problem solving, </a:t>
            </a:r>
            <a:r>
              <a:rPr lang="en-US" sz="1200" dirty="0" smtClean="0">
                <a:latin typeface="Arial" pitchFamily="34" charset="0"/>
                <a:cs typeface="Arial" pitchFamily="34" charset="0"/>
              </a:rPr>
              <a:t>open communication and collaboration, linking of efforts. Coordinated functioning of all individual/departments to maintain high capability, developing a tolerance and ability to</a:t>
            </a:r>
            <a:r>
              <a:rPr lang="en-US" sz="1200" baseline="0" dirty="0" smtClean="0">
                <a:latin typeface="Arial" pitchFamily="34" charset="0"/>
                <a:cs typeface="Arial" pitchFamily="34" charset="0"/>
              </a:rPr>
              <a:t> endure</a:t>
            </a:r>
            <a:r>
              <a:rPr lang="en-US" sz="1200" dirty="0" smtClean="0">
                <a:latin typeface="Arial" pitchFamily="34" charset="0"/>
                <a:cs typeface="Arial" pitchFamily="34" charset="0"/>
              </a:rPr>
              <a:t> uncertainty.</a:t>
            </a: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Example:</a:t>
            </a:r>
            <a:r>
              <a:rPr lang="en-US" sz="1200" baseline="0" dirty="0" smtClean="0">
                <a:latin typeface="Arial" pitchFamily="34" charset="0"/>
                <a:cs typeface="Arial" pitchFamily="34" charset="0"/>
              </a:rPr>
              <a:t> Preparing for INSURV </a:t>
            </a:r>
            <a:endParaRPr lang="en-US" sz="1200" dirty="0" smtClean="0">
              <a:latin typeface="Arial" pitchFamily="34" charset="0"/>
              <a:cs typeface="Arial" pitchFamily="34" charset="0"/>
            </a:endParaRPr>
          </a:p>
          <a:p>
            <a:pPr lvl="0"/>
            <a:endParaRPr lang="en-US" sz="1200" dirty="0" smtClean="0">
              <a:latin typeface="Arial" pitchFamily="34" charset="0"/>
              <a:cs typeface="Arial" pitchFamily="34" charset="0"/>
            </a:endParaRPr>
          </a:p>
          <a:p>
            <a:pPr lvl="0"/>
            <a:r>
              <a:rPr lang="en-US" sz="1200" b="1" dirty="0" smtClean="0">
                <a:latin typeface="Arial" pitchFamily="34" charset="0"/>
                <a:cs typeface="Arial" pitchFamily="34" charset="0"/>
              </a:rPr>
              <a:t>Training</a:t>
            </a:r>
            <a:r>
              <a:rPr lang="en-US" sz="1200" b="1" baseline="0" dirty="0" smtClean="0">
                <a:latin typeface="Arial" pitchFamily="34" charset="0"/>
                <a:cs typeface="Arial" pitchFamily="34" charset="0"/>
              </a:rPr>
              <a:t> and Skills</a:t>
            </a:r>
          </a:p>
          <a:p>
            <a:pPr lvl="0"/>
            <a:endParaRPr lang="en-US" sz="1200" baseline="0" dirty="0" smtClean="0">
              <a:latin typeface="Arial" pitchFamily="34" charset="0"/>
              <a:cs typeface="Arial" pitchFamily="34" charset="0"/>
            </a:endParaRPr>
          </a:p>
          <a:p>
            <a:pPr lvl="0"/>
            <a:r>
              <a:rPr lang="en-US" sz="1200" dirty="0" smtClean="0">
                <a:latin typeface="Arial" pitchFamily="34" charset="0"/>
                <a:cs typeface="Arial" pitchFamily="34" charset="0"/>
              </a:rPr>
              <a:t>Well trained with necessary skills to achieve mission- Know</a:t>
            </a:r>
            <a:r>
              <a:rPr lang="en-US" sz="1200" baseline="0" dirty="0" smtClean="0">
                <a:latin typeface="Arial" pitchFamily="34" charset="0"/>
                <a:cs typeface="Arial" pitchFamily="34" charset="0"/>
              </a:rPr>
              <a:t> your Sailors</a:t>
            </a:r>
            <a:r>
              <a:rPr lang="en-US" sz="1200" dirty="0" smtClean="0">
                <a:latin typeface="Arial" pitchFamily="34" charset="0"/>
                <a:cs typeface="Arial" pitchFamily="34" charset="0"/>
              </a:rPr>
              <a:t> strengths and weaknesses. Positive</a:t>
            </a:r>
            <a:r>
              <a:rPr lang="en-US" sz="1200" baseline="0" dirty="0" smtClean="0">
                <a:latin typeface="Arial" pitchFamily="34" charset="0"/>
                <a:cs typeface="Arial" pitchFamily="34" charset="0"/>
              </a:rPr>
              <a:t> encouragement and mentoring even when mistakes made with drills and evolutions. This develops their competence and confidence to do it better next time</a:t>
            </a:r>
          </a:p>
          <a:p>
            <a:pPr lvl="0"/>
            <a:endParaRPr lang="en-US" sz="1200" baseline="0" dirty="0" smtClean="0">
              <a:latin typeface="Arial" pitchFamily="34" charset="0"/>
              <a:cs typeface="Arial" pitchFamily="34" charset="0"/>
            </a:endParaRPr>
          </a:p>
          <a:p>
            <a:pPr lvl="0"/>
            <a:r>
              <a:rPr lang="en-US" sz="1200" b="1" baseline="0" dirty="0" smtClean="0">
                <a:latin typeface="Arial" pitchFamily="34" charset="0"/>
                <a:cs typeface="Arial" pitchFamily="34" charset="0"/>
              </a:rPr>
              <a:t>Example:  </a:t>
            </a:r>
            <a:r>
              <a:rPr lang="en-US" sz="1200" baseline="0" dirty="0" smtClean="0">
                <a:latin typeface="Arial" pitchFamily="34" charset="0"/>
                <a:cs typeface="Arial" pitchFamily="34" charset="0"/>
              </a:rPr>
              <a:t>First Aid Drill, Fire fighting drill, errors made having negative impact on situation. </a:t>
            </a:r>
            <a:r>
              <a:rPr lang="en-US" sz="1200" b="0" baseline="0" dirty="0" smtClean="0">
                <a:latin typeface="Arial" pitchFamily="34" charset="0"/>
                <a:cs typeface="Arial" pitchFamily="34" charset="0"/>
              </a:rPr>
              <a:t>What not to do- </a:t>
            </a:r>
            <a:r>
              <a:rPr lang="en-US" sz="1200" baseline="0" dirty="0" smtClean="0">
                <a:latin typeface="Arial" pitchFamily="34" charset="0"/>
                <a:cs typeface="Arial" pitchFamily="34" charset="0"/>
              </a:rPr>
              <a:t>disparaging remark from supervisor/monitor about performance- negative approach (yelling and intimidation) may cause hesitancy in future decision making.</a:t>
            </a: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t>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smtClean="0"/>
              <a:t>Additional commentary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baseline="0" dirty="0" smtClean="0"/>
              <a:t>Communication</a:t>
            </a:r>
          </a:p>
          <a:p>
            <a:r>
              <a:rPr lang="en-US" sz="1200" kern="1200" baseline="0" dirty="0" smtClean="0">
                <a:solidFill>
                  <a:schemeClr val="tx1"/>
                </a:solidFill>
                <a:latin typeface="+mn-lt"/>
                <a:ea typeface="+mn-ea"/>
                <a:cs typeface="+mn-cs"/>
              </a:rPr>
              <a:t>It is by sharing relevant information that we make sense, derive order, define what is working, plan responses, and spur</a:t>
            </a:r>
          </a:p>
          <a:p>
            <a:r>
              <a:rPr lang="en-US" sz="1200" kern="1200" baseline="0" dirty="0" smtClean="0">
                <a:solidFill>
                  <a:schemeClr val="tx1"/>
                </a:solidFill>
                <a:latin typeface="+mn-lt"/>
                <a:ea typeface="+mn-ea"/>
                <a:cs typeface="+mn-cs"/>
              </a:rPr>
              <a:t>growth. Communication serves as a major linchpin in the connectedness of the system. Information is the dynamic element that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energizes the understanding of patterns of work, goals, directions, mission, vision, schedules, results, and possibilities relating to significant change. Communication focuses on how we share what we do and where we are going as an organization.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sz="1200" b="1" u="sng" kern="1200" baseline="0" dirty="0" smtClean="0">
                <a:solidFill>
                  <a:schemeClr val="tx1"/>
                </a:solidFill>
                <a:latin typeface="+mn-lt"/>
                <a:ea typeface="+mn-ea"/>
                <a:cs typeface="+mn-cs"/>
              </a:rPr>
              <a:t>Coordination</a:t>
            </a:r>
            <a:endParaRPr lang="en-US" sz="1200" b="1" u="sng" baseline="0" dirty="0" smtClean="0"/>
          </a:p>
          <a:p>
            <a:r>
              <a:rPr lang="en-US" sz="1800" kern="1200" baseline="0" dirty="0" smtClean="0">
                <a:solidFill>
                  <a:schemeClr val="tx1"/>
                </a:solidFill>
                <a:latin typeface="+mn-lt"/>
                <a:ea typeface="+mn-ea"/>
                <a:cs typeface="+mn-cs"/>
              </a:rPr>
              <a:t>The timing of large and small change efforts throughout the entire organization is essential in achieving a system wide alignment</a:t>
            </a:r>
          </a:p>
          <a:p>
            <a:r>
              <a:rPr lang="en-US" sz="1800" kern="1200" baseline="0" dirty="0" smtClean="0">
                <a:solidFill>
                  <a:schemeClr val="tx1"/>
                </a:solidFill>
                <a:latin typeface="+mn-lt"/>
                <a:ea typeface="+mn-ea"/>
                <a:cs typeface="+mn-cs"/>
              </a:rPr>
              <a:t>so that employees can gain a whole-goal perspective. Coordination is the linking of </a:t>
            </a:r>
            <a:r>
              <a:rPr lang="en-US" sz="1800" b="1" kern="1200" baseline="0" dirty="0" smtClean="0">
                <a:solidFill>
                  <a:schemeClr val="tx1"/>
                </a:solidFill>
                <a:latin typeface="+mn-lt"/>
                <a:ea typeface="+mn-ea"/>
                <a:cs typeface="+mn-cs"/>
              </a:rPr>
              <a:t>OUR efforts together to achieve effective</a:t>
            </a:r>
          </a:p>
          <a:p>
            <a:r>
              <a:rPr lang="en-US" sz="1800" kern="1200" baseline="0" dirty="0" smtClean="0">
                <a:solidFill>
                  <a:schemeClr val="tx1"/>
                </a:solidFill>
                <a:latin typeface="+mn-lt"/>
                <a:ea typeface="+mn-ea"/>
                <a:cs typeface="+mn-cs"/>
              </a:rPr>
              <a:t>results.</a:t>
            </a:r>
          </a:p>
          <a:p>
            <a:endParaRPr lang="en-US" sz="1200" dirty="0" smtClean="0">
              <a:latin typeface="Arial" pitchFamily="34" charset="0"/>
              <a:cs typeface="Arial" pitchFamily="34" charset="0"/>
            </a:endParaRPr>
          </a:p>
          <a:p>
            <a:endParaRPr lang="en-US" dirty="0" smtClean="0"/>
          </a:p>
          <a:p>
            <a:endParaRPr lang="en-US" sz="1200" b="1" kern="1200" baseline="0" dirty="0" smtClean="0">
              <a:solidFill>
                <a:schemeClr val="tx1"/>
              </a:solidFill>
              <a:latin typeface="+mn-lt"/>
              <a:ea typeface="+mn-ea"/>
              <a:cs typeface="+mn-cs"/>
            </a:endParaRPr>
          </a:p>
          <a:p>
            <a:endParaRPr lang="en-US" sz="1000" b="1" baseline="0" dirty="0" smtClean="0"/>
          </a:p>
          <a:p>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111F8D2E-E2F6-47B2-A407-71BE343D17A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E7B42-943A-4CB2-98AD-0B1ABF5DD9D6}"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7C1FD8-89EB-4D4A-BD5D-3BFAD10921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649E25-54B8-421A-B046-D9925B782288}"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0332C5-BB6B-4255-9C6C-E63E6883287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DFDD26-FA2E-4FB5-A6EB-94CCE3DE8569}"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72C07-B5DF-48D7-97A9-3CDC0F3A62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r>
              <a:rPr lang="en-US" noProof="0" dirty="0" smtClean="0"/>
              <a:t>Click icon to add SmartArt graphic</a:t>
            </a:r>
            <a:endParaRPr lang="en-US" noProof="0" dirty="0"/>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cs typeface="+mn-cs"/>
              </a:defRPr>
            </a:lvl1pPr>
          </a:lstStyle>
          <a:p>
            <a:pPr>
              <a:defRPr/>
            </a:pPr>
            <a:endParaRPr lang="en-US" dirty="0"/>
          </a:p>
        </p:txBody>
      </p:sp>
      <p:sp>
        <p:nvSpPr>
          <p:cNvPr id="5" name="Slide Number Placeholder 4"/>
          <p:cNvSpPr>
            <a:spLocks noGrp="1"/>
          </p:cNvSpPr>
          <p:nvPr>
            <p:ph type="sldNum" sz="quarter" idx="11"/>
          </p:nvPr>
        </p:nvSpPr>
        <p:spPr>
          <a:xfrm>
            <a:off x="6553200" y="6248400"/>
            <a:ext cx="1905000" cy="457200"/>
          </a:xfrm>
          <a:prstGeom prst="rect">
            <a:avLst/>
          </a:prstGeom>
        </p:spPr>
        <p:txBody>
          <a:bodyPr/>
          <a:lstStyle>
            <a:lvl1pPr>
              <a:defRPr>
                <a:cs typeface="+mn-cs"/>
              </a:defRPr>
            </a:lvl1pPr>
          </a:lstStyle>
          <a:p>
            <a:pPr>
              <a:defRPr/>
            </a:pPr>
            <a:fld id="{5102E699-83CB-4B1F-B3E4-1265E7BB5B05}" type="slidenum">
              <a:rPr lang="en-US"/>
              <a:pPr>
                <a:defRPr/>
              </a:pPr>
              <a:t>‹#›</a:t>
            </a:fld>
            <a:endParaRPr lang="en-US" dirty="0"/>
          </a:p>
        </p:txBody>
      </p:sp>
    </p:spTree>
    <p:extLst>
      <p:ext uri="{BB962C8B-B14F-4D97-AF65-F5344CB8AC3E}">
        <p14:creationId xmlns:p14="http://schemas.microsoft.com/office/powerpoint/2010/main" val="260329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D31896-82AE-4AE7-9B09-FFFAEAF15141}"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6EA15A-F45A-4672-9B7A-301EF9D3EF4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D5767-6330-4CBA-8572-EE7E429CFC65}"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B19ACD-B732-41CA-BC6B-B9044B99B2E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0822ED-7212-438A-B2B3-23BE6D0194F2}"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613AB-512F-4CCF-8C06-1B6AE9C5FC8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F9EE73-F276-4419-B323-D05AC63C9748}"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6165F5-2904-4E6E-8EBB-A906A0B4D3E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520531-9A49-4C46-B730-85FA8EE2167A}" type="datetimeFigureOut">
              <a:rPr lang="en-US"/>
              <a:pPr>
                <a:defRPr/>
              </a:pPr>
              <a:t>5/8/2013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754115-EE64-4AB7-8B70-C3D725F0B25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6FE688-14D2-46CA-8A73-F8F7B8F7F410}" type="datetimeFigureOut">
              <a:rPr lang="en-US"/>
              <a:pPr>
                <a:defRPr/>
              </a:pPr>
              <a:t>5/8/2013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557F9E-CD96-454C-8803-037A752503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177F9E-433A-40FF-B6A4-A100A9CDF574}" type="datetimeFigureOut">
              <a:rPr lang="en-US"/>
              <a:pPr>
                <a:defRPr/>
              </a:pPr>
              <a:t>5/8/2013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A51F4F-E7AC-454F-B334-E6005B4A74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1F90D8-F652-41A5-B39B-9734553EE036}"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E6B14F-C00B-433F-BDAD-6F31A96E9DE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68D015-D399-4198-88EE-04EB4D9A6F27}"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424541-B1FC-4530-A731-B6F49CF41CD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80D84D-C536-47F9-A6E1-47488060B1DD}"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8B7EF3-5607-4A00-AD49-A535FB79C8B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2D4C33-53ED-48F0-849B-8D6AE41ACC11}"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67B746-373A-4787-A7A0-0ADBFE6A2D8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AA45C4-EE60-49D8-8813-B8D4C8B011CD}"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5F5426-23A6-4F9A-A571-3E995833D1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CD5130-B00A-4DA5-A09B-DA22ABBD5895}" type="datetimeFigureOut">
              <a:rPr lang="en-US"/>
              <a:pPr>
                <a:defRPr/>
              </a:pPr>
              <a:t>5/8/2013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35CBF2-53D9-404B-BB3C-C15FE516A4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8668AB-B05E-4923-BD33-E34151B7BC35}"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7A1B99-9E24-4D47-9F75-8E320C5ED8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5C428A-AB8F-404A-A6C4-974A8850E988}" type="datetimeFigureOut">
              <a:rPr lang="en-US"/>
              <a:pPr>
                <a:defRPr/>
              </a:pPr>
              <a:t>5/8/2013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82E6A6F-C8EF-44BD-96C7-66C7D2219C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AA3C79-06BF-495E-B9B0-9EECB7FF5A5C}" type="datetimeFigureOut">
              <a:rPr lang="en-US"/>
              <a:pPr>
                <a:defRPr/>
              </a:pPr>
              <a:t>5/8/2013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E016E7-E214-4D64-AA73-942760FEB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4D74301-3C62-46D3-ABA4-D52C392DC453}" type="datetimeFigureOut">
              <a:rPr lang="en-US"/>
              <a:pPr>
                <a:defRPr/>
              </a:pPr>
              <a:t>5/8/2013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D35BE8E-5A18-4F3F-A17B-46229EE417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738A1F-C9D6-436A-BDED-D78CAD104951}"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7140B2-AC1E-435F-9F3E-70E3EC3F91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05AF2-EF82-4FB9-9593-1F1908F55E24}" type="datetimeFigureOut">
              <a:rPr lang="en-US"/>
              <a:pPr>
                <a:defRPr/>
              </a:pPr>
              <a:t>5/8/2013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283683-D36B-4CE5-A262-0027D8FF4D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49CEA0E-6170-42CE-B3E7-07EDE4E752E1}" type="datetimeFigureOut">
              <a:rPr lang="en-US"/>
              <a:pPr>
                <a:defRPr/>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1D9BCC-64EE-43DE-917C-9232F6B3E5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85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FFA5443-CEF7-4E71-A3D5-502E52E9F2BE}" type="datetimeFigureOut">
              <a:rPr lang="en-US"/>
              <a:pPr>
                <a:defRPr/>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AD1D153-D3E8-467B-9226-425CD98A81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5"/>
          <p:cNvSpPr txBox="1">
            <a:spLocks noChangeArrowheads="1"/>
          </p:cNvSpPr>
          <p:nvPr/>
        </p:nvSpPr>
        <p:spPr bwMode="auto">
          <a:xfrm>
            <a:off x="6858000" y="6477000"/>
            <a:ext cx="2209800" cy="292100"/>
          </a:xfrm>
          <a:prstGeom prst="rect">
            <a:avLst/>
          </a:prstGeom>
          <a:noFill/>
          <a:ln w="9525">
            <a:noFill/>
            <a:miter lim="800000"/>
            <a:headEnd/>
            <a:tailEnd/>
          </a:ln>
        </p:spPr>
        <p:txBody>
          <a:bodyPr>
            <a:spAutoFit/>
          </a:bodyPr>
          <a:lstStyle/>
          <a:p>
            <a:r>
              <a:rPr lang="en-US" sz="1300">
                <a:solidFill>
                  <a:schemeClr val="bg1"/>
                </a:solidFill>
              </a:rPr>
              <a:t>www.nccosc.navy.mil</a:t>
            </a:r>
            <a:endParaRPr lang="en-US" sz="1300"/>
          </a:p>
        </p:txBody>
      </p:sp>
      <p:sp>
        <p:nvSpPr>
          <p:cNvPr id="7" name="Title 6"/>
          <p:cNvSpPr>
            <a:spLocks noGrp="1"/>
          </p:cNvSpPr>
          <p:nvPr>
            <p:ph type="title"/>
          </p:nvPr>
        </p:nvSpPr>
        <p:spPr/>
        <p:txBody>
          <a:bodyPr/>
          <a:lstStyle/>
          <a:p>
            <a:pPr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3600" b="1" dirty="0">
              <a:latin typeface="Times New Roman" pitchFamily="18" charset="0"/>
              <a:cs typeface="Times New Roman" pitchFamily="18" charset="0"/>
            </a:endParaRPr>
          </a:p>
        </p:txBody>
      </p:sp>
      <p:sp>
        <p:nvSpPr>
          <p:cNvPr id="8" name="Content Placeholder 7"/>
          <p:cNvSpPr>
            <a:spLocks noGrp="1"/>
          </p:cNvSpPr>
          <p:nvPr>
            <p:ph idx="1"/>
          </p:nvPr>
        </p:nvSpPr>
        <p:spPr>
          <a:xfrm>
            <a:off x="381000" y="3048000"/>
            <a:ext cx="8229600" cy="4525963"/>
          </a:xfrm>
        </p:spPr>
        <p:txBody>
          <a:bodyPr/>
          <a:lstStyle/>
          <a:p>
            <a:endParaRPr lang="en-US" dirty="0" smtClean="0"/>
          </a:p>
          <a:p>
            <a:endParaRPr lang="en-US" dirty="0" smtClean="0"/>
          </a:p>
          <a:p>
            <a:endParaRPr lang="en-US" dirty="0" smtClean="0"/>
          </a:p>
        </p:txBody>
      </p:sp>
      <p:pic>
        <p:nvPicPr>
          <p:cNvPr id="13" name="Picture 12"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9" name="Picture 8" descr="NCCOSC_PPT_USN_Short_Ver.jpg"/>
          <p:cNvPicPr>
            <a:picLocks noChangeAspect="1"/>
          </p:cNvPicPr>
          <p:nvPr/>
        </p:nvPicPr>
        <p:blipFill>
          <a:blip r:embed="rId4" cstate="print"/>
          <a:stretch>
            <a:fillRect/>
          </a:stretch>
        </p:blipFill>
        <p:spPr>
          <a:xfrm>
            <a:off x="0" y="0"/>
            <a:ext cx="9144000" cy="3048000"/>
          </a:xfrm>
          <a:prstGeom prst="rect">
            <a:avLst/>
          </a:prstGeom>
          <a:effectLst>
            <a:outerShdw blurRad="50800" dist="38100" dir="5400000" algn="t" rotWithShape="0">
              <a:prstClr val="black">
                <a:alpha val="40000"/>
              </a:prstClr>
            </a:outerShdw>
          </a:effectLst>
        </p:spPr>
      </p:pic>
      <p:sp>
        <p:nvSpPr>
          <p:cNvPr id="12" name="TextBox 11"/>
          <p:cNvSpPr txBox="1"/>
          <p:nvPr/>
        </p:nvSpPr>
        <p:spPr>
          <a:xfrm>
            <a:off x="847948" y="3487894"/>
            <a:ext cx="7448104" cy="1200329"/>
          </a:xfrm>
          <a:prstGeom prst="rect">
            <a:avLst/>
          </a:prstGeom>
          <a:noFill/>
        </p:spPr>
        <p:txBody>
          <a:bodyPr wrap="square" rtlCol="0">
            <a:spAutoFit/>
          </a:bodyPr>
          <a:lstStyle/>
          <a:p>
            <a:pPr algn="ctr"/>
            <a:r>
              <a:rPr lang="en-US" sz="3600" b="1" i="1" dirty="0" smtClean="0">
                <a:solidFill>
                  <a:schemeClr val="accent1">
                    <a:lumMod val="75000"/>
                  </a:schemeClr>
                </a:solidFill>
                <a:latin typeface="Times New Roman" pitchFamily="18" charset="0"/>
                <a:cs typeface="Times New Roman" pitchFamily="18" charset="0"/>
              </a:rPr>
              <a:t>Leadership’s Role in Building and Preserving Resilience</a:t>
            </a:r>
          </a:p>
        </p:txBody>
      </p:sp>
      <p:sp>
        <p:nvSpPr>
          <p:cNvPr id="4" name="Rectangle 3"/>
          <p:cNvSpPr/>
          <p:nvPr/>
        </p:nvSpPr>
        <p:spPr>
          <a:xfrm>
            <a:off x="1105786" y="5119447"/>
            <a:ext cx="6857114" cy="400110"/>
          </a:xfrm>
          <a:prstGeom prst="rect">
            <a:avLst/>
          </a:prstGeom>
        </p:spPr>
        <p:txBody>
          <a:bodyPr wrap="square">
            <a:spAutoFit/>
          </a:bodyPr>
          <a:lstStyle/>
          <a:p>
            <a:pPr algn="ctr" fontAlgn="auto">
              <a:spcBef>
                <a:spcPts val="0"/>
              </a:spcBef>
              <a:spcAft>
                <a:spcPts val="600"/>
              </a:spcAft>
              <a:buNone/>
              <a:defRPr/>
            </a:pPr>
            <a:r>
              <a:rPr lang="en-US" sz="2000" b="1" dirty="0">
                <a:solidFill>
                  <a:schemeClr val="accent1">
                    <a:lumMod val="75000"/>
                  </a:schemeClr>
                </a:solidFill>
                <a:latin typeface="Times New Roman" pitchFamily="18" charset="0"/>
                <a:cs typeface="Times New Roman" pitchFamily="18" charset="0"/>
              </a:rPr>
              <a:t>Rob Gerardi, </a:t>
            </a:r>
            <a:r>
              <a:rPr lang="en-US" sz="2000" b="1" dirty="0" smtClean="0">
                <a:solidFill>
                  <a:schemeClr val="accent1">
                    <a:lumMod val="75000"/>
                  </a:schemeClr>
                </a:solidFill>
                <a:latin typeface="Times New Roman" pitchFamily="18" charset="0"/>
                <a:cs typeface="Times New Roman" pitchFamily="18" charset="0"/>
              </a:rPr>
              <a:t>HMCM(SW</a:t>
            </a:r>
            <a:r>
              <a:rPr lang="en-US" sz="2000" b="1" dirty="0">
                <a:solidFill>
                  <a:schemeClr val="accent1">
                    <a:lumMod val="75000"/>
                  </a:schemeClr>
                </a:solidFill>
                <a:latin typeface="Times New Roman" pitchFamily="18" charset="0"/>
                <a:cs typeface="Times New Roman" pitchFamily="18" charset="0"/>
              </a:rPr>
              <a:t>), USN, Ret</a:t>
            </a:r>
            <a:r>
              <a:rPr lang="en-US" sz="2000" b="1" dirty="0" smtClean="0">
                <a:solidFill>
                  <a:schemeClr val="accent1">
                    <a:lumMod val="75000"/>
                  </a:schemeClr>
                </a:solidFill>
                <a:latin typeface="Times New Roman" pitchFamily="18" charset="0"/>
                <a:cs typeface="Times New Roman" pitchFamily="18" charset="0"/>
              </a:rPr>
              <a:t>., MBA/MSHS</a:t>
            </a:r>
            <a:endParaRPr lang="en-US" sz="2000"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270" y="1097280"/>
            <a:ext cx="6305108" cy="1130559"/>
          </a:xfrm>
        </p:spPr>
        <p:txBody>
          <a:bodyPr/>
          <a:lstStyle/>
          <a:p>
            <a:r>
              <a:rPr lang="en-US" sz="3600" b="1" dirty="0" smtClean="0">
                <a:solidFill>
                  <a:schemeClr val="tx2"/>
                </a:solidFill>
                <a:latin typeface="Times New Roman" pitchFamily="18" charset="0"/>
                <a:cs typeface="Times New Roman" pitchFamily="18" charset="0"/>
              </a:rPr>
              <a:t>Organizational Resilience</a:t>
            </a:r>
            <a:r>
              <a:rPr lang="en-US" dirty="0" smtClean="0">
                <a:solidFill>
                  <a:schemeClr val="tx2"/>
                </a:solidFill>
              </a:rPr>
              <a:t/>
            </a:r>
            <a:br>
              <a:rPr lang="en-US" dirty="0" smtClean="0">
                <a:solidFill>
                  <a:schemeClr val="tx2"/>
                </a:solidFill>
              </a:rPr>
            </a:b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8496450"/>
              </p:ext>
            </p:extLst>
          </p:nvPr>
        </p:nvGraphicFramePr>
        <p:xfrm>
          <a:off x="531813" y="1707056"/>
          <a:ext cx="8229600" cy="45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Resilience Slide Footer Art.jpg"/>
          <p:cNvPicPr>
            <a:picLocks noChangeAspect="1"/>
          </p:cNvPicPr>
          <p:nvPr/>
        </p:nvPicPr>
        <p:blipFill>
          <a:blip r:embed="rId8" cstate="print"/>
          <a:stretch>
            <a:fillRect/>
          </a:stretch>
        </p:blipFill>
        <p:spPr>
          <a:xfrm>
            <a:off x="0" y="6364224"/>
            <a:ext cx="9144000" cy="493776"/>
          </a:xfrm>
          <a:prstGeom prst="rect">
            <a:avLst/>
          </a:prstGeom>
        </p:spPr>
      </p:pic>
      <p:pic>
        <p:nvPicPr>
          <p:cNvPr id="7" name="Picture 6" descr="NCCOSC_PPT_Page_Header_USN_Blue.jpg"/>
          <p:cNvPicPr>
            <a:picLocks noChangeAspect="1"/>
          </p:cNvPicPr>
          <p:nvPr/>
        </p:nvPicPr>
        <p:blipFill>
          <a:blip r:embed="rId9" cstate="print"/>
          <a:stretch>
            <a:fillRect/>
          </a:stretch>
        </p:blipFill>
        <p:spPr>
          <a:xfrm>
            <a:off x="10627" y="0"/>
            <a:ext cx="9144000" cy="10972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87345" y="3313944"/>
            <a:ext cx="8229600" cy="2909055"/>
          </a:xfrm>
        </p:spPr>
        <p:txBody>
          <a:bodyPr>
            <a:noAutofit/>
          </a:bodyPr>
          <a:lstStyle/>
          <a:p>
            <a:pPr algn="ctr" fontAlgn="auto">
              <a:lnSpc>
                <a:spcPts val="1800"/>
              </a:lnSpc>
              <a:spcBef>
                <a:spcPts val="0"/>
              </a:spcBef>
              <a:spcAft>
                <a:spcPts val="0"/>
              </a:spcAft>
              <a:buNone/>
              <a:defRPr/>
            </a:pPr>
            <a:endParaRPr lang="en-US" dirty="0" smtClean="0">
              <a:solidFill>
                <a:prstClr val="black"/>
              </a:solidFill>
              <a:latin typeface="Calibri"/>
            </a:endParaRPr>
          </a:p>
          <a:p>
            <a:pPr algn="ctr" fontAlgn="auto">
              <a:spcBef>
                <a:spcPts val="0"/>
              </a:spcBef>
              <a:spcAft>
                <a:spcPts val="0"/>
              </a:spcAft>
              <a:buNone/>
              <a:defRPr/>
            </a:pPr>
            <a:endParaRPr lang="en-US" sz="1600" dirty="0" smtClean="0">
              <a:solidFill>
                <a:prstClr val="black"/>
              </a:solidFill>
              <a:latin typeface="Calibri"/>
            </a:endParaRPr>
          </a:p>
          <a:p>
            <a:pPr algn="ctr" fontAlgn="auto">
              <a:spcBef>
                <a:spcPts val="0"/>
              </a:spcBef>
              <a:spcAft>
                <a:spcPts val="600"/>
              </a:spcAft>
              <a:buNone/>
              <a:defRPr/>
            </a:pPr>
            <a:r>
              <a:rPr lang="en-US" b="1" i="1" dirty="0" smtClean="0">
                <a:solidFill>
                  <a:schemeClr val="accent1">
                    <a:lumMod val="75000"/>
                  </a:schemeClr>
                </a:solidFill>
                <a:latin typeface="Arial" pitchFamily="34" charset="0"/>
                <a:cs typeface="Arial" pitchFamily="34" charset="0"/>
              </a:rPr>
              <a:t>Thank you!</a:t>
            </a:r>
          </a:p>
          <a:p>
            <a:pPr algn="ctr" fontAlgn="auto">
              <a:spcBef>
                <a:spcPts val="0"/>
              </a:spcBef>
              <a:spcAft>
                <a:spcPts val="600"/>
              </a:spcAft>
              <a:buNone/>
              <a:defRPr/>
            </a:pPr>
            <a:endParaRPr lang="en-US" sz="2800" b="1" i="1" dirty="0" smtClean="0">
              <a:solidFill>
                <a:schemeClr val="accent1">
                  <a:lumMod val="75000"/>
                </a:schemeClr>
              </a:solidFill>
              <a:latin typeface="Arial" pitchFamily="34" charset="0"/>
              <a:cs typeface="Arial" pitchFamily="34" charset="0"/>
            </a:endParaRPr>
          </a:p>
        </p:txBody>
      </p:sp>
      <p:pic>
        <p:nvPicPr>
          <p:cNvPr id="4" name="Picture 3"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8" name="Picture 7" descr="NCCOSC_PPT_USN_Short_Ver.jpg"/>
          <p:cNvPicPr>
            <a:picLocks noChangeAspect="1"/>
          </p:cNvPicPr>
          <p:nvPr/>
        </p:nvPicPr>
        <p:blipFill>
          <a:blip r:embed="rId4" cstate="print"/>
          <a:stretch>
            <a:fillRect/>
          </a:stretch>
        </p:blipFill>
        <p:spPr>
          <a:xfrm>
            <a:off x="0" y="0"/>
            <a:ext cx="9144000" cy="3048000"/>
          </a:xfrm>
          <a:prstGeom prst="rect">
            <a:avLst/>
          </a:prstGeom>
          <a:effectLst>
            <a:outerShdw blurRad="50800" dist="38100" dir="5400000" algn="t" rotWithShape="0">
              <a:prstClr val="black">
                <a:alpha val="40000"/>
              </a:prstClr>
            </a:outerShdw>
          </a:effectLst>
        </p:spPr>
      </p:pic>
      <p:sp>
        <p:nvSpPr>
          <p:cNvPr id="2" name="Rectangle 1"/>
          <p:cNvSpPr/>
          <p:nvPr/>
        </p:nvSpPr>
        <p:spPr>
          <a:xfrm>
            <a:off x="393405" y="5246891"/>
            <a:ext cx="8229599" cy="646331"/>
          </a:xfrm>
          <a:prstGeom prst="rect">
            <a:avLst/>
          </a:prstGeom>
        </p:spPr>
        <p:txBody>
          <a:bodyPr wrap="square">
            <a:spAutoFit/>
          </a:bodyPr>
          <a:lstStyle/>
          <a:p>
            <a:pPr algn="ctr"/>
            <a:r>
              <a:rPr lang="en-US" b="1" dirty="0" smtClean="0">
                <a:solidFill>
                  <a:schemeClr val="accent1">
                    <a:lumMod val="75000"/>
                  </a:schemeClr>
                </a:solidFill>
              </a:rPr>
              <a:t>NCCOSC,  </a:t>
            </a:r>
            <a:r>
              <a:rPr lang="en-US" b="1" dirty="0">
                <a:solidFill>
                  <a:schemeClr val="accent1">
                    <a:lumMod val="75000"/>
                  </a:schemeClr>
                </a:solidFill>
              </a:rPr>
              <a:t>dedicated to </a:t>
            </a:r>
            <a:r>
              <a:rPr lang="en-US" b="1" dirty="0" smtClean="0">
                <a:solidFill>
                  <a:schemeClr val="accent1">
                    <a:lumMod val="75000"/>
                  </a:schemeClr>
                </a:solidFill>
              </a:rPr>
              <a:t>the psychological  </a:t>
            </a:r>
            <a:r>
              <a:rPr lang="en-US" b="1" dirty="0">
                <a:solidFill>
                  <a:schemeClr val="accent1">
                    <a:lumMod val="75000"/>
                  </a:schemeClr>
                </a:solidFill>
              </a:rPr>
              <a:t>health and well-being of Navy and Marine Corps service members and their families.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3" y="958103"/>
            <a:ext cx="8229600" cy="1143000"/>
          </a:xfrm>
        </p:spPr>
        <p:txBody>
          <a:bodyPr/>
          <a:lstStyle/>
          <a:p>
            <a:r>
              <a:rPr lang="en-US" sz="3600" b="1" dirty="0" smtClean="0">
                <a:solidFill>
                  <a:schemeClr val="tx2"/>
                </a:solidFill>
                <a:latin typeface="Times New Roman" pitchFamily="18" charset="0"/>
                <a:cs typeface="Times New Roman" pitchFamily="18" charset="0"/>
              </a:rPr>
              <a:t>NCCOSC Mission Statement</a:t>
            </a:r>
            <a:endParaRPr lang="en-US" sz="36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669851" y="2011158"/>
            <a:ext cx="7804298" cy="3778677"/>
          </a:xfrm>
        </p:spPr>
        <p:txBody>
          <a:bodyPr lIns="0" rIns="0"/>
          <a:lstStyle/>
          <a:p>
            <a:pPr marL="274320" indent="-182880">
              <a:lnSpc>
                <a:spcPct val="150000"/>
              </a:lnSpc>
              <a:spcBef>
                <a:spcPct val="0"/>
              </a:spcBef>
              <a:spcAft>
                <a:spcPts val="1800"/>
              </a:spcAft>
              <a:buNone/>
            </a:pPr>
            <a:r>
              <a:rPr lang="en-US" sz="2200" dirty="0" smtClean="0">
                <a:latin typeface="Arial" pitchFamily="34" charset="0"/>
                <a:cs typeface="Arial" pitchFamily="34" charset="0"/>
              </a:rPr>
              <a:t>  </a:t>
            </a:r>
            <a:r>
              <a:rPr lang="en-US" sz="2400" dirty="0"/>
              <a:t>Naval Center for Combat &amp; Operational Stress Control (NCCOSC) improves the psychological health of Marines and Sailors through comprehensive programs that educate service members, build resilience, aid research and promote best practices in the treatment of combat and operational stress injuries.  NCCOSC initiatives are informed by science and provide measurable, wide-reaching results.</a:t>
            </a:r>
          </a:p>
          <a:p>
            <a:pPr marL="274320" indent="-182880">
              <a:lnSpc>
                <a:spcPct val="150000"/>
              </a:lnSpc>
              <a:spcBef>
                <a:spcPct val="0"/>
              </a:spcBef>
              <a:spcAft>
                <a:spcPts val="1800"/>
              </a:spcAft>
              <a:buNone/>
            </a:pPr>
            <a:endParaRPr lang="en-US" sz="2200" dirty="0" smtClean="0">
              <a:latin typeface="Arial" pitchFamily="34" charset="0"/>
              <a:cs typeface="Arial" pitchFamily="34" charset="0"/>
            </a:endParaRPr>
          </a:p>
        </p:txBody>
      </p:sp>
      <p:pic>
        <p:nvPicPr>
          <p:cNvPr id="5" name="Picture 4"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6" name="Picture 5" descr="NCCOSC_PPT_Page_Header_USN_Blue.jpg"/>
          <p:cNvPicPr>
            <a:picLocks noChangeAspect="1"/>
          </p:cNvPicPr>
          <p:nvPr/>
        </p:nvPicPr>
        <p:blipFill>
          <a:blip r:embed="rId4"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9838088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05000" y="1194797"/>
            <a:ext cx="5334000" cy="838200"/>
          </a:xfrm>
        </p:spPr>
        <p:txBody>
          <a:bodyPr/>
          <a:lstStyle/>
          <a:p>
            <a:r>
              <a:rPr lang="en-US" sz="3600" b="1" dirty="0" smtClean="0">
                <a:solidFill>
                  <a:schemeClr val="accent1">
                    <a:lumMod val="75000"/>
                  </a:schemeClr>
                </a:solidFill>
                <a:latin typeface="Times New Roman" pitchFamily="18" charset="0"/>
                <a:cs typeface="Times New Roman" pitchFamily="18" charset="0"/>
              </a:rPr>
              <a:t>Organizational Structure</a:t>
            </a:r>
            <a:endParaRPr lang="en-US" sz="3600" dirty="0">
              <a:solidFill>
                <a:schemeClr val="accent1">
                  <a:lumMod val="75000"/>
                </a:schemeClr>
              </a:solidFill>
              <a:latin typeface="Times New Roman" pitchFamily="18" charset="0"/>
              <a:cs typeface="Times New Roman" pitchFamily="18" charset="0"/>
            </a:endParaRPr>
          </a:p>
        </p:txBody>
      </p:sp>
      <p:grpSp>
        <p:nvGrpSpPr>
          <p:cNvPr id="12291" name="Organization Chart 2"/>
          <p:cNvGrpSpPr>
            <a:grpSpLocks noChangeAspect="1"/>
          </p:cNvGrpSpPr>
          <p:nvPr/>
        </p:nvGrpSpPr>
        <p:grpSpPr bwMode="auto">
          <a:xfrm>
            <a:off x="685800" y="1931988"/>
            <a:ext cx="7772400" cy="4648200"/>
            <a:chOff x="432" y="1104"/>
            <a:chExt cx="4896" cy="2928"/>
          </a:xfrm>
        </p:grpSpPr>
        <p:cxnSp>
          <p:nvCxnSpPr>
            <p:cNvPr id="12294" name="_s1028"/>
            <p:cNvCxnSpPr>
              <a:cxnSpLocks noChangeShapeType="1"/>
              <a:stCxn id="12306" idx="0"/>
              <a:endCxn id="12303" idx="2"/>
            </p:cNvCxnSpPr>
            <p:nvPr/>
          </p:nvCxnSpPr>
          <p:spPr bwMode="auto">
            <a:xfrm rot="5400000" flipH="1">
              <a:off x="3425" y="1921"/>
              <a:ext cx="670" cy="1728"/>
            </a:xfrm>
            <a:prstGeom prst="bentConnector3">
              <a:avLst>
                <a:gd name="adj1" fmla="val 10745"/>
              </a:avLst>
            </a:prstGeom>
            <a:noFill/>
            <a:ln w="28575">
              <a:solidFill>
                <a:schemeClr val="tx1"/>
              </a:solidFill>
              <a:miter lim="800000"/>
              <a:headEnd/>
              <a:tailEnd/>
            </a:ln>
          </p:spPr>
        </p:cxnSp>
        <p:cxnSp>
          <p:nvCxnSpPr>
            <p:cNvPr id="12295" name="_s1029"/>
            <p:cNvCxnSpPr>
              <a:cxnSpLocks noChangeShapeType="1"/>
              <a:stCxn id="12305" idx="0"/>
              <a:endCxn id="12300" idx="2"/>
            </p:cNvCxnSpPr>
            <p:nvPr/>
          </p:nvCxnSpPr>
          <p:spPr bwMode="auto">
            <a:xfrm rot="5400000" flipH="1">
              <a:off x="2493" y="2186"/>
              <a:ext cx="1340" cy="528"/>
            </a:xfrm>
            <a:prstGeom prst="bentConnector3">
              <a:avLst>
                <a:gd name="adj1" fmla="val 5375"/>
              </a:avLst>
            </a:prstGeom>
            <a:noFill/>
            <a:ln w="28575">
              <a:solidFill>
                <a:schemeClr val="tx1"/>
              </a:solidFill>
              <a:miter lim="800000"/>
              <a:headEnd/>
              <a:tailEnd/>
            </a:ln>
          </p:spPr>
        </p:cxnSp>
        <p:cxnSp>
          <p:nvCxnSpPr>
            <p:cNvPr id="12296" name="_s1030"/>
            <p:cNvCxnSpPr>
              <a:cxnSpLocks noChangeShapeType="1"/>
              <a:stCxn id="12304" idx="0"/>
              <a:endCxn id="12300" idx="2"/>
            </p:cNvCxnSpPr>
            <p:nvPr/>
          </p:nvCxnSpPr>
          <p:spPr bwMode="auto">
            <a:xfrm rot="-5400000">
              <a:off x="1869" y="2138"/>
              <a:ext cx="1388" cy="672"/>
            </a:xfrm>
            <a:prstGeom prst="bentConnector3">
              <a:avLst>
                <a:gd name="adj1" fmla="val 9366"/>
              </a:avLst>
            </a:prstGeom>
            <a:noFill/>
            <a:ln w="28575">
              <a:solidFill>
                <a:schemeClr val="tx1"/>
              </a:solidFill>
              <a:miter lim="800000"/>
              <a:headEnd/>
              <a:tailEnd/>
            </a:ln>
          </p:spPr>
        </p:cxnSp>
        <p:cxnSp>
          <p:nvCxnSpPr>
            <p:cNvPr id="12297" name="_s1031"/>
            <p:cNvCxnSpPr>
              <a:cxnSpLocks noChangeShapeType="1"/>
              <a:stCxn id="12303" idx="0"/>
              <a:endCxn id="12300" idx="2"/>
            </p:cNvCxnSpPr>
            <p:nvPr/>
          </p:nvCxnSpPr>
          <p:spPr bwMode="auto">
            <a:xfrm rot="-5400000">
              <a:off x="2828" y="1848"/>
              <a:ext cx="140" cy="3"/>
            </a:xfrm>
            <a:prstGeom prst="bentConnector3">
              <a:avLst>
                <a:gd name="adj1" fmla="val 50000"/>
              </a:avLst>
            </a:prstGeom>
            <a:noFill/>
            <a:ln w="28575">
              <a:solidFill>
                <a:schemeClr val="tx1"/>
              </a:solidFill>
              <a:miter lim="800000"/>
              <a:headEnd/>
              <a:tailEnd/>
            </a:ln>
          </p:spPr>
        </p:cxnSp>
        <p:cxnSp>
          <p:nvCxnSpPr>
            <p:cNvPr id="12298" name="_s1032"/>
            <p:cNvCxnSpPr>
              <a:cxnSpLocks noChangeShapeType="1"/>
              <a:stCxn id="12302" idx="1"/>
              <a:endCxn id="12300" idx="2"/>
            </p:cNvCxnSpPr>
            <p:nvPr/>
          </p:nvCxnSpPr>
          <p:spPr bwMode="auto">
            <a:xfrm rot="10800000">
              <a:off x="2899" y="1780"/>
              <a:ext cx="173" cy="922"/>
            </a:xfrm>
            <a:prstGeom prst="bentConnector2">
              <a:avLst/>
            </a:prstGeom>
            <a:noFill/>
            <a:ln w="28575">
              <a:solidFill>
                <a:schemeClr val="tx1"/>
              </a:solidFill>
              <a:miter lim="800000"/>
              <a:headEnd/>
              <a:tailEnd/>
            </a:ln>
          </p:spPr>
        </p:cxnSp>
        <p:cxnSp>
          <p:nvCxnSpPr>
            <p:cNvPr id="12299" name="_s1033"/>
            <p:cNvCxnSpPr>
              <a:cxnSpLocks noChangeShapeType="1"/>
              <a:stCxn id="12301" idx="0"/>
              <a:endCxn id="12300" idx="2"/>
            </p:cNvCxnSpPr>
            <p:nvPr/>
          </p:nvCxnSpPr>
          <p:spPr bwMode="auto">
            <a:xfrm rot="-5400000">
              <a:off x="1278" y="1500"/>
              <a:ext cx="1341" cy="1901"/>
            </a:xfrm>
            <a:prstGeom prst="bentConnector3">
              <a:avLst>
                <a:gd name="adj1" fmla="val 5370"/>
              </a:avLst>
            </a:prstGeom>
            <a:noFill/>
            <a:ln w="28575">
              <a:solidFill>
                <a:schemeClr val="tx1"/>
              </a:solidFill>
              <a:miter lim="800000"/>
              <a:headEnd/>
              <a:tailEnd/>
            </a:ln>
          </p:spPr>
        </p:cxnSp>
        <p:sp>
          <p:nvSpPr>
            <p:cNvPr id="12300" name="_s1034"/>
            <p:cNvSpPr>
              <a:spLocks noChangeArrowheads="1"/>
            </p:cNvSpPr>
            <p:nvPr/>
          </p:nvSpPr>
          <p:spPr bwMode="auto">
            <a:xfrm>
              <a:off x="2352" y="1248"/>
              <a:ext cx="1094" cy="53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400" b="1" dirty="0">
                  <a:solidFill>
                    <a:schemeClr val="bg1"/>
                  </a:solidFill>
                </a:rPr>
                <a:t>BUMED WII</a:t>
              </a:r>
            </a:p>
          </p:txBody>
        </p:sp>
        <p:sp>
          <p:nvSpPr>
            <p:cNvPr id="12301" name="_s1035"/>
            <p:cNvSpPr>
              <a:spLocks noChangeArrowheads="1"/>
            </p:cNvSpPr>
            <p:nvPr/>
          </p:nvSpPr>
          <p:spPr bwMode="auto">
            <a:xfrm>
              <a:off x="480" y="3121"/>
              <a:ext cx="1036" cy="70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600" b="1" dirty="0">
                  <a:solidFill>
                    <a:schemeClr val="bg1"/>
                  </a:solidFill>
                </a:rPr>
                <a:t>Programs</a:t>
              </a:r>
            </a:p>
            <a:p>
              <a:pPr algn="ctr" defTabSz="914400" eaLnBrk="0" hangingPunct="0"/>
              <a:endParaRPr lang="en-US" sz="1600" dirty="0"/>
            </a:p>
          </p:txBody>
        </p:sp>
        <p:sp>
          <p:nvSpPr>
            <p:cNvPr id="12302" name="_s1036"/>
            <p:cNvSpPr>
              <a:spLocks noChangeArrowheads="1"/>
            </p:cNvSpPr>
            <p:nvPr/>
          </p:nvSpPr>
          <p:spPr bwMode="auto">
            <a:xfrm>
              <a:off x="3072" y="2544"/>
              <a:ext cx="1036" cy="316"/>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100" b="1" dirty="0">
                  <a:solidFill>
                    <a:schemeClr val="bg1"/>
                  </a:solidFill>
                </a:rPr>
                <a:t>NCCOSC STAFF</a:t>
              </a:r>
            </a:p>
          </p:txBody>
        </p:sp>
        <p:sp>
          <p:nvSpPr>
            <p:cNvPr id="12303" name="_s1037"/>
            <p:cNvSpPr>
              <a:spLocks noChangeArrowheads="1"/>
            </p:cNvSpPr>
            <p:nvPr/>
          </p:nvSpPr>
          <p:spPr bwMode="auto">
            <a:xfrm>
              <a:off x="2352" y="1920"/>
              <a:ext cx="1088" cy="53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400" b="1" dirty="0">
                  <a:solidFill>
                    <a:schemeClr val="bg1"/>
                  </a:solidFill>
                </a:rPr>
                <a:t>DIRECTOR</a:t>
              </a:r>
            </a:p>
            <a:p>
              <a:pPr algn="ctr" defTabSz="914400" eaLnBrk="0" hangingPunct="0"/>
              <a:r>
                <a:rPr lang="en-US" sz="1400" b="1" dirty="0">
                  <a:solidFill>
                    <a:schemeClr val="bg1"/>
                  </a:solidFill>
                </a:rPr>
                <a:t>NCCOSC</a:t>
              </a:r>
              <a:endParaRPr lang="en-US" sz="1600" b="1" dirty="0">
                <a:solidFill>
                  <a:schemeClr val="bg1"/>
                </a:solidFill>
              </a:endParaRPr>
            </a:p>
          </p:txBody>
        </p:sp>
        <p:sp>
          <p:nvSpPr>
            <p:cNvPr id="12304" name="_s1038"/>
            <p:cNvSpPr>
              <a:spLocks noChangeArrowheads="1"/>
            </p:cNvSpPr>
            <p:nvPr/>
          </p:nvSpPr>
          <p:spPr bwMode="auto">
            <a:xfrm>
              <a:off x="1680" y="3168"/>
              <a:ext cx="1093" cy="623"/>
            </a:xfrm>
            <a:prstGeom prst="roundRect">
              <a:avLst>
                <a:gd name="adj" fmla="val 15407"/>
              </a:avLst>
            </a:prstGeom>
            <a:solidFill>
              <a:schemeClr val="accent1"/>
            </a:solidFill>
            <a:ln w="9525" algn="ctr">
              <a:solidFill>
                <a:schemeClr val="tx1"/>
              </a:solidFill>
              <a:round/>
              <a:headEnd/>
              <a:tailEnd/>
            </a:ln>
          </p:spPr>
          <p:txBody>
            <a:bodyPr wrap="none" lIns="0" tIns="0" rIns="0" bIns="0" anchor="ctr"/>
            <a:lstStyle/>
            <a:p>
              <a:pPr algn="ctr" defTabSz="914400" eaLnBrk="0" hangingPunct="0"/>
              <a:r>
                <a:rPr lang="en-US" sz="1600" b="1" dirty="0">
                  <a:solidFill>
                    <a:schemeClr val="bg1"/>
                  </a:solidFill>
                </a:rPr>
                <a:t>Knowledge </a:t>
              </a:r>
            </a:p>
            <a:p>
              <a:pPr algn="ctr" defTabSz="914400" eaLnBrk="0" hangingPunct="0"/>
              <a:r>
                <a:rPr lang="en-US" sz="1600" b="1" dirty="0">
                  <a:solidFill>
                    <a:schemeClr val="bg1"/>
                  </a:solidFill>
                </a:rPr>
                <a:t>Management</a:t>
              </a:r>
            </a:p>
            <a:p>
              <a:pPr algn="ctr" defTabSz="914400" eaLnBrk="0" hangingPunct="0"/>
              <a:endParaRPr lang="en-US" sz="1600" b="1" dirty="0"/>
            </a:p>
          </p:txBody>
        </p:sp>
        <p:sp>
          <p:nvSpPr>
            <p:cNvPr id="12305" name="_s1039"/>
            <p:cNvSpPr>
              <a:spLocks noChangeArrowheads="1"/>
            </p:cNvSpPr>
            <p:nvPr/>
          </p:nvSpPr>
          <p:spPr bwMode="auto">
            <a:xfrm>
              <a:off x="2880" y="3120"/>
              <a:ext cx="1094" cy="672"/>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600" b="1" dirty="0">
                  <a:solidFill>
                    <a:schemeClr val="bg1"/>
                  </a:solidFill>
                </a:rPr>
                <a:t>Research </a:t>
              </a:r>
            </a:p>
            <a:p>
              <a:pPr algn="ctr" defTabSz="914400" eaLnBrk="0" hangingPunct="0"/>
              <a:r>
                <a:rPr lang="en-US" sz="1600" b="1" dirty="0">
                  <a:solidFill>
                    <a:schemeClr val="bg1"/>
                  </a:solidFill>
                </a:rPr>
                <a:t>Facilitation</a:t>
              </a:r>
            </a:p>
            <a:p>
              <a:pPr algn="ctr" defTabSz="914400" eaLnBrk="0" hangingPunct="0"/>
              <a:endParaRPr lang="en-US" sz="1600" b="1" dirty="0"/>
            </a:p>
          </p:txBody>
        </p:sp>
        <p:sp>
          <p:nvSpPr>
            <p:cNvPr id="12306" name="_s1040"/>
            <p:cNvSpPr>
              <a:spLocks noChangeArrowheads="1"/>
            </p:cNvSpPr>
            <p:nvPr/>
          </p:nvSpPr>
          <p:spPr bwMode="auto">
            <a:xfrm>
              <a:off x="4080" y="3120"/>
              <a:ext cx="1088" cy="67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defTabSz="914400" eaLnBrk="0" hangingPunct="0"/>
              <a:r>
                <a:rPr lang="en-US" sz="1600" b="1" dirty="0">
                  <a:solidFill>
                    <a:schemeClr val="bg1"/>
                  </a:solidFill>
                </a:rPr>
                <a:t>Strategic </a:t>
              </a:r>
            </a:p>
            <a:p>
              <a:pPr algn="ctr" defTabSz="914400" eaLnBrk="0" hangingPunct="0"/>
              <a:r>
                <a:rPr lang="en-US" sz="1600" b="1" dirty="0">
                  <a:solidFill>
                    <a:schemeClr val="bg1"/>
                  </a:solidFill>
                </a:rPr>
                <a:t>Communications</a:t>
              </a:r>
            </a:p>
            <a:p>
              <a:pPr algn="ctr" defTabSz="914400" eaLnBrk="0" hangingPunct="0"/>
              <a:endParaRPr lang="en-US" sz="1600" b="1" dirty="0"/>
            </a:p>
          </p:txBody>
        </p:sp>
      </p:grpSp>
      <p:pic>
        <p:nvPicPr>
          <p:cNvPr id="19" name="Picture 18" descr="NCCOSC_PPT_Page_Header_USN_Blue.jpg"/>
          <p:cNvPicPr>
            <a:picLocks noChangeAspect="1"/>
          </p:cNvPicPr>
          <p:nvPr/>
        </p:nvPicPr>
        <p:blipFill>
          <a:blip r:embed="rId3"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9860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935" y="915571"/>
            <a:ext cx="7134447" cy="1143000"/>
          </a:xfrm>
        </p:spPr>
        <p:txBody>
          <a:bodyPr/>
          <a:lstStyle/>
          <a:p>
            <a:r>
              <a:rPr lang="en-US" sz="3600" b="1" dirty="0" smtClean="0">
                <a:solidFill>
                  <a:schemeClr val="tx2"/>
                </a:solidFill>
                <a:latin typeface="Times New Roman" pitchFamily="18" charset="0"/>
                <a:cs typeface="Times New Roman" pitchFamily="18" charset="0"/>
              </a:rPr>
              <a:t>NCCSOC Departments</a:t>
            </a:r>
            <a:endParaRPr lang="en-US" sz="36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595424" y="2319502"/>
            <a:ext cx="7804298" cy="3778677"/>
          </a:xfrm>
        </p:spPr>
        <p:txBody>
          <a:bodyPr lIns="0" rIns="0"/>
          <a:lstStyle/>
          <a:p>
            <a:pPr marL="274320" indent="-182880">
              <a:lnSpc>
                <a:spcPct val="150000"/>
              </a:lnSpc>
              <a:spcBef>
                <a:spcPct val="0"/>
              </a:spcBef>
              <a:spcAft>
                <a:spcPts val="1800"/>
              </a:spcAft>
              <a:buNone/>
            </a:pPr>
            <a:r>
              <a:rPr lang="en-US" sz="2200" dirty="0" smtClean="0">
                <a:latin typeface="Arial" pitchFamily="34" charset="0"/>
                <a:cs typeface="Arial" pitchFamily="34" charset="0"/>
              </a:rPr>
              <a:t>  </a:t>
            </a:r>
          </a:p>
        </p:txBody>
      </p:sp>
      <p:pic>
        <p:nvPicPr>
          <p:cNvPr id="5" name="Picture 4"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6" name="Picture 5" descr="NCCOSC_PPT_Page_Header_USN_Blue.jpg"/>
          <p:cNvPicPr>
            <a:picLocks noChangeAspect="1"/>
          </p:cNvPicPr>
          <p:nvPr/>
        </p:nvPicPr>
        <p:blipFill>
          <a:blip r:embed="rId4"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graphicFrame>
        <p:nvGraphicFramePr>
          <p:cNvPr id="4" name="Diagram 3"/>
          <p:cNvGraphicFramePr/>
          <p:nvPr>
            <p:extLst>
              <p:ext uri="{D42A27DB-BD31-4B8C-83A1-F6EECF244321}">
                <p14:modId xmlns:p14="http://schemas.microsoft.com/office/powerpoint/2010/main" val="4163839064"/>
              </p:ext>
            </p:extLst>
          </p:nvPr>
        </p:nvGraphicFramePr>
        <p:xfrm>
          <a:off x="467834" y="1762666"/>
          <a:ext cx="8389088" cy="44680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712238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43" y="958103"/>
            <a:ext cx="8229600" cy="1143000"/>
          </a:xfrm>
        </p:spPr>
        <p:txBody>
          <a:bodyPr/>
          <a:lstStyle/>
          <a:p>
            <a:r>
              <a:rPr lang="en-US" sz="3600" b="1" dirty="0" smtClean="0">
                <a:solidFill>
                  <a:schemeClr val="tx2"/>
                </a:solidFill>
                <a:latin typeface="Times New Roman" pitchFamily="18" charset="0"/>
                <a:cs typeface="Times New Roman" pitchFamily="18" charset="0"/>
              </a:rPr>
              <a:t>Organizational Resilience</a:t>
            </a:r>
            <a:endParaRPr lang="en-US" sz="3600" b="1" dirty="0">
              <a:solidFill>
                <a:schemeClr val="tx2"/>
              </a:solidFill>
              <a:latin typeface="Times New Roman" pitchFamily="18" charset="0"/>
              <a:cs typeface="Times New Roman" pitchFamily="18" charset="0"/>
            </a:endParaRPr>
          </a:p>
        </p:txBody>
      </p:sp>
      <p:sp>
        <p:nvSpPr>
          <p:cNvPr id="3" name="Content Placeholder 2"/>
          <p:cNvSpPr>
            <a:spLocks noGrp="1"/>
          </p:cNvSpPr>
          <p:nvPr>
            <p:ph idx="1"/>
          </p:nvPr>
        </p:nvSpPr>
        <p:spPr>
          <a:xfrm>
            <a:off x="595424" y="2319502"/>
            <a:ext cx="7804298" cy="3778677"/>
          </a:xfrm>
        </p:spPr>
        <p:txBody>
          <a:bodyPr lIns="0" rIns="0"/>
          <a:lstStyle/>
          <a:p>
            <a:pPr marL="274320" indent="-182880">
              <a:lnSpc>
                <a:spcPct val="150000"/>
              </a:lnSpc>
              <a:spcBef>
                <a:spcPct val="0"/>
              </a:spcBef>
              <a:spcAft>
                <a:spcPts val="1800"/>
              </a:spcAft>
              <a:buNone/>
            </a:pPr>
            <a:r>
              <a:rPr lang="en-US" sz="2200" dirty="0" smtClean="0">
                <a:latin typeface="Arial" pitchFamily="34" charset="0"/>
                <a:cs typeface="Arial" pitchFamily="34" charset="0"/>
              </a:rPr>
              <a:t>  Leadership’s role in preparing an organization to adapt successfully and function competently despite experiencing adversity or challenge. It leaves the organization more flexible and better able to adapt to future challenges.</a:t>
            </a:r>
          </a:p>
        </p:txBody>
      </p:sp>
      <p:pic>
        <p:nvPicPr>
          <p:cNvPr id="5" name="Picture 4"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6" name="Picture 5" descr="NCCOSC_PPT_Page_Header_USN_Blue.jpg"/>
          <p:cNvPicPr>
            <a:picLocks noChangeAspect="1"/>
          </p:cNvPicPr>
          <p:nvPr/>
        </p:nvPicPr>
        <p:blipFill>
          <a:blip r:embed="rId4"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4464564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05" y="959876"/>
            <a:ext cx="9207817" cy="1143000"/>
          </a:xfrm>
        </p:spPr>
        <p:txBody>
          <a:bodyPr/>
          <a:lstStyle/>
          <a:p>
            <a:pPr algn="l"/>
            <a:r>
              <a:rPr lang="en-US" sz="3600" b="1" dirty="0" smtClean="0">
                <a:solidFill>
                  <a:schemeClr val="tx2"/>
                </a:solidFill>
                <a:latin typeface="Times New Roman" pitchFamily="18" charset="0"/>
                <a:cs typeface="Times New Roman" pitchFamily="18" charset="0"/>
              </a:rPr>
              <a:t>Characteristics of Organizational Resilience           </a:t>
            </a:r>
            <a:endParaRPr lang="en-US" sz="3600" b="1" dirty="0">
              <a:solidFill>
                <a:schemeClr val="tx2"/>
              </a:solidFill>
              <a:latin typeface="Times New Roman" pitchFamily="18" charset="0"/>
              <a:cs typeface="Times New Roman" pitchFamily="18" charset="0"/>
            </a:endParaRPr>
          </a:p>
        </p:txBody>
      </p:sp>
      <p:pic>
        <p:nvPicPr>
          <p:cNvPr id="5" name="Picture 4"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pic>
        <p:nvPicPr>
          <p:cNvPr id="6" name="Picture 5" descr="NCCOSC_PPT_Page_Header_USN_Blue.jpg"/>
          <p:cNvPicPr>
            <a:picLocks noChangeAspect="1"/>
          </p:cNvPicPr>
          <p:nvPr/>
        </p:nvPicPr>
        <p:blipFill>
          <a:blip r:embed="rId4"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249090029"/>
              </p:ext>
            </p:extLst>
          </p:nvPr>
        </p:nvGraphicFramePr>
        <p:xfrm>
          <a:off x="459928" y="2597532"/>
          <a:ext cx="8418513" cy="32273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28" name="WordArt 4"/>
          <p:cNvSpPr>
            <a:spLocks noChangeArrowheads="1" noChangeShapeType="1" noTextEdit="1"/>
          </p:cNvSpPr>
          <p:nvPr/>
        </p:nvSpPr>
        <p:spPr bwMode="auto">
          <a:xfrm>
            <a:off x="1499191" y="2519915"/>
            <a:ext cx="5469784" cy="1562987"/>
          </a:xfrm>
          <a:prstGeom prst="rect">
            <a:avLst/>
          </a:prstGeom>
        </p:spPr>
        <p:txBody>
          <a:bodyPr wrap="none" fromWordArt="1">
            <a:prstTxWarp prst="textSlantUp">
              <a:avLst>
                <a:gd name="adj" fmla="val 71431"/>
              </a:avLst>
            </a:prstTxWarp>
          </a:bodyPr>
          <a:lstStyle/>
          <a:p>
            <a:pPr algn="ctr" rtl="0"/>
            <a:r>
              <a:rPr lang="en-US" sz="2000" kern="10" spc="0" dirty="0" smtClean="0">
                <a:ln w="9525">
                  <a:solidFill>
                    <a:srgbClr val="000000"/>
                  </a:solidFill>
                  <a:round/>
                  <a:headEnd/>
                  <a:tailEnd/>
                </a:ln>
                <a:solidFill>
                  <a:srgbClr val="0070C0"/>
                </a:solidFill>
                <a:effectLst/>
                <a:latin typeface="Arial Black"/>
              </a:rPr>
              <a:t>Organizational Resilience</a:t>
            </a:r>
            <a:endParaRPr lang="en-US" sz="2000" kern="10" spc="0" dirty="0">
              <a:ln w="9525">
                <a:solidFill>
                  <a:srgbClr val="000000"/>
                </a:solidFill>
                <a:round/>
                <a:headEnd/>
                <a:tailEnd/>
              </a:ln>
              <a:solidFill>
                <a:srgbClr val="0070C0"/>
              </a:solidFill>
              <a:effectLst/>
              <a:latin typeface="Arial Black"/>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shington Collage.jpg"/>
          <p:cNvPicPr>
            <a:picLocks noChangeAspect="1"/>
          </p:cNvPicPr>
          <p:nvPr/>
        </p:nvPicPr>
        <p:blipFill>
          <a:blip r:embed="rId3" cstate="print"/>
          <a:stretch>
            <a:fillRect/>
          </a:stretch>
        </p:blipFill>
        <p:spPr>
          <a:xfrm>
            <a:off x="0" y="741628"/>
            <a:ext cx="9144000" cy="5715000"/>
          </a:xfrm>
          <a:prstGeom prst="rect">
            <a:avLst/>
          </a:prstGeom>
        </p:spPr>
      </p:pic>
      <p:sp>
        <p:nvSpPr>
          <p:cNvPr id="2" name="Title 1"/>
          <p:cNvSpPr>
            <a:spLocks noGrp="1"/>
          </p:cNvSpPr>
          <p:nvPr>
            <p:ph type="title"/>
          </p:nvPr>
        </p:nvSpPr>
        <p:spPr>
          <a:xfrm>
            <a:off x="808074" y="938476"/>
            <a:ext cx="6081836" cy="1143000"/>
          </a:xfrm>
          <a:effectLst>
            <a:outerShdw blurRad="50800" dist="38100" dir="2700000" algn="tl" rotWithShape="0">
              <a:prstClr val="black">
                <a:alpha val="40000"/>
              </a:prstClr>
            </a:outerShdw>
          </a:effectLst>
        </p:spPr>
        <p:txBody>
          <a:bodyPr/>
          <a:lstStyle/>
          <a:p>
            <a:pPr algn="l"/>
            <a:r>
              <a:rPr lang="en-US" sz="3600" b="1" dirty="0" smtClean="0">
                <a:solidFill>
                  <a:schemeClr val="bg1"/>
                </a:solidFill>
                <a:latin typeface="Times New Roman" pitchFamily="18" charset="0"/>
                <a:cs typeface="Times New Roman" pitchFamily="18" charset="0"/>
              </a:rPr>
              <a:t>Leadership</a:t>
            </a:r>
            <a:endParaRPr lang="en-US" sz="3600" b="1" dirty="0">
              <a:solidFill>
                <a:schemeClr val="bg1"/>
              </a:solidFill>
              <a:latin typeface="Times New Roman" pitchFamily="18" charset="0"/>
              <a:cs typeface="Times New Roman" pitchFamily="18" charset="0"/>
            </a:endParaRPr>
          </a:p>
        </p:txBody>
      </p:sp>
      <p:pic>
        <p:nvPicPr>
          <p:cNvPr id="5" name="Picture 4" descr="Resilience Slide Footer Art.jpg"/>
          <p:cNvPicPr>
            <a:picLocks noChangeAspect="1"/>
          </p:cNvPicPr>
          <p:nvPr/>
        </p:nvPicPr>
        <p:blipFill>
          <a:blip r:embed="rId4" cstate="print"/>
          <a:stretch>
            <a:fillRect/>
          </a:stretch>
        </p:blipFill>
        <p:spPr>
          <a:xfrm>
            <a:off x="0" y="6364224"/>
            <a:ext cx="9144000" cy="493776"/>
          </a:xfrm>
          <a:prstGeom prst="rect">
            <a:avLst/>
          </a:prstGeom>
        </p:spPr>
      </p:pic>
      <p:pic>
        <p:nvPicPr>
          <p:cNvPr id="6" name="Picture 5" descr="NCCOSC_PPT_Page_Header_USN_Blue.jpg"/>
          <p:cNvPicPr>
            <a:picLocks noChangeAspect="1"/>
          </p:cNvPicPr>
          <p:nvPr/>
        </p:nvPicPr>
        <p:blipFill>
          <a:blip r:embed="rId5" cstate="print"/>
          <a:stretch>
            <a:fillRect/>
          </a:stretch>
        </p:blipFill>
        <p:spPr>
          <a:xfrm>
            <a:off x="0" y="0"/>
            <a:ext cx="9144000" cy="1097280"/>
          </a:xfrm>
          <a:prstGeom prst="rect">
            <a:avLst/>
          </a:prstGeom>
          <a:effectLst>
            <a:outerShdw blurRad="50800" dist="38100" dir="5400000" algn="t" rotWithShape="0">
              <a:prstClr val="black">
                <a:alpha val="40000"/>
              </a:prstClr>
            </a:outerShdw>
          </a:effectLst>
        </p:spPr>
      </p:pic>
      <p:sp>
        <p:nvSpPr>
          <p:cNvPr id="1028" name="WordArt 4"/>
          <p:cNvSpPr>
            <a:spLocks noChangeArrowheads="1" noChangeShapeType="1" noTextEdit="1"/>
          </p:cNvSpPr>
          <p:nvPr/>
        </p:nvSpPr>
        <p:spPr bwMode="auto">
          <a:xfrm>
            <a:off x="1499191" y="2519915"/>
            <a:ext cx="5469784" cy="1562987"/>
          </a:xfrm>
          <a:prstGeom prst="rect">
            <a:avLst/>
          </a:prstGeom>
        </p:spPr>
        <p:txBody>
          <a:bodyPr wrap="none" fromWordArt="1">
            <a:prstTxWarp prst="textSlantUp">
              <a:avLst>
                <a:gd name="adj" fmla="val 71431"/>
              </a:avLst>
            </a:prstTxWarp>
          </a:bodyPr>
          <a:lstStyle/>
          <a:p>
            <a:pPr algn="ctr" rtl="0"/>
            <a:endParaRPr lang="en-US" sz="2000" kern="10" spc="0" dirty="0">
              <a:ln w="9525">
                <a:solidFill>
                  <a:srgbClr val="000000"/>
                </a:solidFill>
                <a:round/>
                <a:headEnd/>
                <a:tailEnd/>
              </a:ln>
              <a:solidFill>
                <a:srgbClr val="0070C0"/>
              </a:solidFill>
              <a:effectLst/>
              <a:latin typeface="Arial Black"/>
            </a:endParaRPr>
          </a:p>
        </p:txBody>
      </p:sp>
    </p:spTree>
    <p:extLst>
      <p:ext uri="{BB962C8B-B14F-4D97-AF65-F5344CB8AC3E}">
        <p14:creationId xmlns:p14="http://schemas.microsoft.com/office/powerpoint/2010/main" val="17818315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5" y="1201514"/>
            <a:ext cx="6921802" cy="1130559"/>
          </a:xfrm>
        </p:spPr>
        <p:txBody>
          <a:bodyPr/>
          <a:lstStyle/>
          <a:p>
            <a:r>
              <a:rPr lang="en-US" sz="3600" b="1" dirty="0" smtClean="0">
                <a:solidFill>
                  <a:schemeClr val="tx2"/>
                </a:solidFill>
                <a:latin typeface="Times New Roman" pitchFamily="18" charset="0"/>
                <a:cs typeface="Times New Roman" pitchFamily="18" charset="0"/>
              </a:rPr>
              <a:t>Organizational Resilience </a:t>
            </a:r>
            <a:r>
              <a:rPr lang="en-US" dirty="0" smtClean="0">
                <a:solidFill>
                  <a:schemeClr val="tx2"/>
                </a:solidFill>
              </a:rPr>
              <a:t/>
            </a:r>
            <a:br>
              <a:rPr lang="en-US" dirty="0" smtClean="0">
                <a:solidFill>
                  <a:schemeClr val="tx2"/>
                </a:solidFill>
              </a:rPr>
            </a:br>
            <a:endParaRPr lang="en-US" dirty="0">
              <a:solidFill>
                <a:schemeClr val="tx2"/>
              </a:solidFill>
            </a:endParaRPr>
          </a:p>
        </p:txBody>
      </p:sp>
      <p:sp>
        <p:nvSpPr>
          <p:cNvPr id="3" name="Content Placeholder 2"/>
          <p:cNvSpPr>
            <a:spLocks noGrp="1"/>
          </p:cNvSpPr>
          <p:nvPr>
            <p:ph idx="1"/>
          </p:nvPr>
        </p:nvSpPr>
        <p:spPr>
          <a:xfrm>
            <a:off x="563530" y="2280712"/>
            <a:ext cx="8229600" cy="4525963"/>
          </a:xfrm>
        </p:spPr>
        <p:txBody>
          <a:bodyPr/>
          <a:lstStyle/>
          <a:p>
            <a:pPr>
              <a:buNone/>
            </a:pPr>
            <a:endParaRPr lang="en-US" sz="1800" dirty="0" smtClean="0">
              <a:latin typeface="Arial" pitchFamily="34" charset="0"/>
              <a:cs typeface="Arial" pitchFamily="34" charset="0"/>
            </a:endParaRPr>
          </a:p>
          <a:p>
            <a:pPr>
              <a:buNone/>
            </a:pPr>
            <a:endParaRPr lang="en-US" sz="1800" dirty="0" smtClean="0">
              <a:latin typeface="Arial" pitchFamily="34" charset="0"/>
              <a:cs typeface="Arial" pitchFamily="34" charset="0"/>
            </a:endParaRPr>
          </a:p>
        </p:txBody>
      </p:sp>
      <p:pic>
        <p:nvPicPr>
          <p:cNvPr id="5" name="Picture 4" descr="Resilience Slide Footer Art.jpg"/>
          <p:cNvPicPr>
            <a:picLocks noChangeAspect="1"/>
          </p:cNvPicPr>
          <p:nvPr/>
        </p:nvPicPr>
        <p:blipFill>
          <a:blip r:embed="rId3" cstate="print"/>
          <a:stretch>
            <a:fillRect/>
          </a:stretch>
        </p:blipFill>
        <p:spPr>
          <a:xfrm>
            <a:off x="0" y="6364224"/>
            <a:ext cx="9144000" cy="493776"/>
          </a:xfrm>
          <a:prstGeom prst="rect">
            <a:avLst/>
          </a:prstGeom>
        </p:spPr>
      </p:pic>
      <p:graphicFrame>
        <p:nvGraphicFramePr>
          <p:cNvPr id="8" name="Diagram 7"/>
          <p:cNvGraphicFramePr/>
          <p:nvPr>
            <p:extLst>
              <p:ext uri="{D42A27DB-BD31-4B8C-83A1-F6EECF244321}">
                <p14:modId xmlns:p14="http://schemas.microsoft.com/office/powerpoint/2010/main" val="4166117351"/>
              </p:ext>
            </p:extLst>
          </p:nvPr>
        </p:nvGraphicFramePr>
        <p:xfrm>
          <a:off x="1524000" y="185421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NCCOSC_PPT_Page_Header_USN_Blue.jpg"/>
          <p:cNvPicPr>
            <a:picLocks noChangeAspect="1"/>
          </p:cNvPicPr>
          <p:nvPr/>
        </p:nvPicPr>
        <p:blipFill>
          <a:blip r:embed="rId9" cstate="print"/>
          <a:stretch>
            <a:fillRect/>
          </a:stretch>
        </p:blipFill>
        <p:spPr>
          <a:xfrm>
            <a:off x="10627" y="0"/>
            <a:ext cx="9144000" cy="10972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5" y="1265312"/>
            <a:ext cx="6921802" cy="1130559"/>
          </a:xfrm>
        </p:spPr>
        <p:txBody>
          <a:bodyPr/>
          <a:lstStyle/>
          <a:p>
            <a:r>
              <a:rPr lang="en-US" sz="3600" b="1" dirty="0" smtClean="0">
                <a:solidFill>
                  <a:schemeClr val="tx2"/>
                </a:solidFill>
                <a:latin typeface="Times New Roman" pitchFamily="18" charset="0"/>
                <a:cs typeface="Times New Roman" pitchFamily="18" charset="0"/>
              </a:rPr>
              <a:t>Organizational Resilience</a:t>
            </a:r>
            <a:r>
              <a:rPr lang="en-US" dirty="0" smtClean="0">
                <a:solidFill>
                  <a:schemeClr val="tx2"/>
                </a:solidFill>
              </a:rPr>
              <a:t/>
            </a:r>
            <a:br>
              <a:rPr lang="en-US" dirty="0" smtClean="0">
                <a:solidFill>
                  <a:schemeClr val="tx2"/>
                </a:solidFill>
              </a:rPr>
            </a:br>
            <a:endParaRPr lang="en-US" dirty="0">
              <a:solidFill>
                <a:schemeClr val="tx2"/>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86254125"/>
              </p:ext>
            </p:extLst>
          </p:nvPr>
        </p:nvGraphicFramePr>
        <p:xfrm>
          <a:off x="1052625" y="2519933"/>
          <a:ext cx="6974958" cy="297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Resilience Slide Footer Art.jpg"/>
          <p:cNvPicPr>
            <a:picLocks noChangeAspect="1"/>
          </p:cNvPicPr>
          <p:nvPr/>
        </p:nvPicPr>
        <p:blipFill>
          <a:blip r:embed="rId8" cstate="print"/>
          <a:stretch>
            <a:fillRect/>
          </a:stretch>
        </p:blipFill>
        <p:spPr>
          <a:xfrm>
            <a:off x="0" y="6364224"/>
            <a:ext cx="9144000" cy="493776"/>
          </a:xfrm>
          <a:prstGeom prst="rect">
            <a:avLst/>
          </a:prstGeom>
        </p:spPr>
      </p:pic>
      <p:pic>
        <p:nvPicPr>
          <p:cNvPr id="7" name="Picture 6" descr="NCCOSC_PPT_Page_Header_USN_Blue.jpg"/>
          <p:cNvPicPr>
            <a:picLocks noChangeAspect="1"/>
          </p:cNvPicPr>
          <p:nvPr/>
        </p:nvPicPr>
        <p:blipFill>
          <a:blip r:embed="rId9" cstate="print"/>
          <a:stretch>
            <a:fillRect/>
          </a:stretch>
        </p:blipFill>
        <p:spPr>
          <a:xfrm>
            <a:off x="10627" y="0"/>
            <a:ext cx="9144000" cy="109728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65&quot;/&gt;&lt;/object&gt;&lt;object type=&quot;3&quot; unique_id=&quot;10014&quot;&gt;&lt;property id=&quot;20148&quot; value=&quot;5&quot;/&gt;&lt;property id=&quot;20300&quot; value=&quot;Slide 11&quot;/&gt;&lt;property id=&quot;20307&quot; value=&quot;266&quot;/&gt;&lt;/object&gt;&lt;object type=&quot;3&quot; unique_id=&quot;10015&quot;&gt;&lt;property id=&quot;20148&quot; value=&quot;5&quot;/&gt;&lt;property id=&quot;20300&quot; value=&quot;Slide 12&quot;/&gt;&lt;property id=&quot;20307&quot; value=&quot;267&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70&quot;/&gt;&lt;/object&gt;&lt;object type=&quot;3&quot; unique_id=&quot;10019&quot;&gt;&lt;property id=&quot;20148&quot; value=&quot;5&quot;/&gt;&lt;property id=&quot;20300&quot; value=&quot;Slide 16&quot;/&gt;&lt;property id=&quot;20307&quot; value=&quot;271&quot;/&gt;&lt;/object&gt;&lt;object type=&quot;3&quot; unique_id=&quot;10020&quot;&gt;&lt;property id=&quot;20148&quot; value=&quot;5&quot;/&gt;&lt;property id=&quot;20300&quot; value=&quot;Slide 17&quot;/&gt;&lt;property id=&quot;20307&quot; value=&quot;272&quot;/&gt;&lt;/object&gt;&lt;object type=&quot;3&quot; unique_id=&quot;10021&quot;&gt;&lt;property id=&quot;20148&quot; value=&quot;5&quot;/&gt;&lt;property id=&quot;20300&quot; value=&quot;Slide 18&quot;/&gt;&lt;property id=&quot;20307&quot; value=&quot;273&quot;/&gt;&lt;/object&gt;&lt;object type=&quot;3&quot; unique_id=&quot;10022&quot;&gt;&lt;property id=&quot;20148&quot; value=&quot;5&quot;/&gt;&lt;property id=&quot;20300&quot; value=&quot;Slide 19&quot;/&gt;&lt;property id=&quot;20307&quot; value=&quot;274&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6&quot;/&gt;&lt;/object&gt;&lt;object type=&quot;3&quot; unique_id=&quot;10025&quot;&gt;&lt;property id=&quot;20148&quot; value=&quot;5&quot;/&gt;&lt;property id=&quot;20300&quot; value=&quot;Slide 22&quot;/&gt;&lt;property id=&quot;20307&quot; value=&quot;277&quot;/&gt;&lt;/object&gt;&lt;object type=&quot;3&quot; unique_id=&quot;10026&quot;&gt;&lt;property id=&quot;20148&quot; value=&quot;5&quot;/&gt;&lt;property id=&quot;20300&quot; value=&quot;Slide 23&quot;/&gt;&lt;property id=&quot;20307&quot; value=&quot;278&quot;/&gt;&lt;/object&gt;&lt;object type=&quot;3&quot; unique_id=&quot;10027&quot;&gt;&lt;property id=&quot;20148&quot; value=&quot;5&quot;/&gt;&lt;property id=&quot;20300&quot; value=&quot;Slide 24&quot;/&gt;&lt;property id=&quot;20307&quot; value=&quot;279&quot;/&gt;&lt;/object&gt;&lt;object type=&quot;3&quot; unique_id=&quot;10028&quot;&gt;&lt;property id=&quot;20148&quot; value=&quot;5&quot;/&gt;&lt;property id=&quot;20300&quot; value=&quot;Slide 25&quot;/&gt;&lt;property id=&quot;20307&quot; value=&quot;280&quot;/&gt;&lt;/object&gt;&lt;object type=&quot;3&quot; unique_id=&quot;10029&quot;&gt;&lt;property id=&quot;20148&quot; value=&quot;5&quot;/&gt;&lt;property id=&quot;20300&quot; value=&quot;Slide 26&quot;/&gt;&lt;property id=&quot;20307&quot; value=&quot;281&quot;/&gt;&lt;/object&gt;&lt;object type=&quot;3&quot; unique_id=&quot;10030&quot;&gt;&lt;property id=&quot;20148&quot; value=&quot;5&quot;/&gt;&lt;property id=&quot;20300&quot; value=&quot;Slide 27&quot;/&gt;&lt;property id=&quot;20307&quot; value=&quot;282&quot;/&gt;&lt;/object&gt;&lt;object type=&quot;3&quot; unique_id=&quot;10031&quot;&gt;&lt;property id=&quot;20148&quot; value=&quot;5&quot;/&gt;&lt;property id=&quot;20300&quot; value=&quot;Slide 28&quot;/&gt;&lt;property id=&quot;20307&quot; value=&quot;283&quot;/&gt;&lt;/object&gt;&lt;object type=&quot;3&quot; unique_id=&quot;10032&quot;&gt;&lt;property id=&quot;20148&quot; value=&quot;5&quot;/&gt;&lt;property id=&quot;20300&quot; value=&quot;Slide 29&quot;/&gt;&lt;property id=&quot;20307&quot; value=&quot;284&quot;/&gt;&lt;/object&gt;&lt;object type=&quot;3&quot; unique_id=&quot;10033&quot;&gt;&lt;property id=&quot;20148&quot; value=&quot;5&quot;/&gt;&lt;property id=&quot;20300&quot; value=&quot;Slide 30&quot;/&gt;&lt;property id=&quot;20307&quot; value=&quot;285&quot;/&gt;&lt;/object&gt;&lt;object type=&quot;3&quot; unique_id=&quot;10034&quot;&gt;&lt;property id=&quot;20148&quot; value=&quot;5&quot;/&gt;&lt;property id=&quot;20300&quot; value=&quot;Slide 31&quot;/&gt;&lt;property id=&quot;20307&quot; value=&quot;286&quot;/&gt;&lt;/object&gt;&lt;object type=&quot;3&quot; unique_id=&quot;10035&quot;&gt;&lt;property id=&quot;20148&quot; value=&quot;5&quot;/&gt;&lt;property id=&quot;20300&quot; value=&quot;Slide 32&quot;/&gt;&lt;property id=&quot;20307&quot; value=&quot;287&quot;/&gt;&lt;/object&gt;&lt;object type=&quot;3&quot; unique_id=&quot;10036&quot;&gt;&lt;property id=&quot;20148&quot; value=&quot;5&quot;/&gt;&lt;property id=&quot;20300&quot; value=&quot;Slide 33&quot;/&gt;&lt;property id=&quot;20307&quot; value=&quot;288&quot;/&gt;&lt;/object&gt;&lt;object type=&quot;3&quot; unique_id=&quot;10037&quot;&gt;&lt;property id=&quot;20148&quot; value=&quot;5&quot;/&gt;&lt;property id=&quot;20300&quot; value=&quot;Slide 34&quot;/&gt;&lt;property id=&quot;20307&quot; value=&quot;289&quot;/&gt;&lt;/object&gt;&lt;object type=&quot;3&quot; unique_id=&quot;10038&quot;&gt;&lt;property id=&quot;20148&quot; value=&quot;5&quot;/&gt;&lt;property id=&quot;20300&quot; value=&quot;Slide 35&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A8050F793114AB1046D8ED441ECFD" ma:contentTypeVersion="1" ma:contentTypeDescription="Create a new document." ma:contentTypeScope="" ma:versionID="5ab23936e94bd0abb7ee4ee801c0a43b">
  <xsd:schema xmlns:xsd="http://www.w3.org/2001/XMLSchema" xmlns:xs="http://www.w3.org/2001/XMLSchema" xmlns:p="http://schemas.microsoft.com/office/2006/metadata/properties" xmlns:ns1="http://schemas.microsoft.com/sharepoint/v3" xmlns:ns2="75687c3e-5b44-41fd-8616-68325ebfa0a3" targetNamespace="http://schemas.microsoft.com/office/2006/metadata/properties" ma:root="true" ma:fieldsID="ea9670ef829d0e2a70b7349edc4ae2a5" ns1:_="" ns2:_="">
    <xsd:import namespace="http://schemas.microsoft.com/sharepoint/v3"/>
    <xsd:import namespace="75687c3e-5b44-41fd-8616-68325ebfa0a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87c3e-5b44-41fd-8616-68325ebfa0a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75687c3e-5b44-41fd-8616-68325ebfa0a3">WHZAEYJK4MX2-63-58</_dlc_DocId>
    <_dlc_DocIdUrl xmlns="75687c3e-5b44-41fd-8616-68325ebfa0a3">
      <Url>https://admin.med.navy.mil/sites/nmotc/swmi/_layouts/DocIdRedir.aspx?ID=WHZAEYJK4MX2-63-58</Url>
      <Description>WHZAEYJK4MX2-63-58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DB339C-27EC-4011-8536-8C8282F1A286}"/>
</file>

<file path=customXml/itemProps2.xml><?xml version="1.0" encoding="utf-8"?>
<ds:datastoreItem xmlns:ds="http://schemas.openxmlformats.org/officeDocument/2006/customXml" ds:itemID="{0781872D-D235-4542-A072-0B4504082017}"/>
</file>

<file path=customXml/itemProps3.xml><?xml version="1.0" encoding="utf-8"?>
<ds:datastoreItem xmlns:ds="http://schemas.openxmlformats.org/officeDocument/2006/customXml" ds:itemID="{DDA2152F-B96C-4D3C-8A99-F5C6013F740A}"/>
</file>

<file path=customXml/itemProps4.xml><?xml version="1.0" encoding="utf-8"?>
<ds:datastoreItem xmlns:ds="http://schemas.openxmlformats.org/officeDocument/2006/customXml" ds:itemID="{A23BCEF2-FCC9-4BBC-A99D-BF1F9FB1CB8D}"/>
</file>

<file path=docProps/app.xml><?xml version="1.0" encoding="utf-8"?>
<Properties xmlns="http://schemas.openxmlformats.org/officeDocument/2006/extended-properties" xmlns:vt="http://schemas.openxmlformats.org/officeDocument/2006/docPropsVTypes">
  <TotalTime>6690</TotalTime>
  <Words>1753</Words>
  <Application>Microsoft Office PowerPoint</Application>
  <PresentationFormat>On-screen Show (4:3)</PresentationFormat>
  <Paragraphs>234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5_Office Theme</vt:lpstr>
      <vt:lpstr>     </vt:lpstr>
      <vt:lpstr>NCCOSC Mission Statement</vt:lpstr>
      <vt:lpstr>Organizational Structure</vt:lpstr>
      <vt:lpstr>NCCSOC Departments</vt:lpstr>
      <vt:lpstr>Organizational Resilience</vt:lpstr>
      <vt:lpstr>Characteristics of Organizational Resilience           </vt:lpstr>
      <vt:lpstr>Leadership</vt:lpstr>
      <vt:lpstr>Organizational Resilience  </vt:lpstr>
      <vt:lpstr>Organizational Resilience </vt:lpstr>
      <vt:lpstr>Organizational Resilience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 Using 5 Core Leader Functions</dc:title>
  <dc:creator>NCCOSC</dc:creator>
  <cp:lastModifiedBy>Robert.Gerardi</cp:lastModifiedBy>
  <cp:revision>737</cp:revision>
  <dcterms:created xsi:type="dcterms:W3CDTF">2010-11-09T16:05:18Z</dcterms:created>
  <dcterms:modified xsi:type="dcterms:W3CDTF">2013-05-08T22:48:48Z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0x0101004CFA8050F793114AB1046D8ED441ECFD</vt:lpwstr>
  </property>
  <property fmtid="{D5CDD505-2E9C-101B-9397-08002B2CF9AE}" pid="3" name="_dlc_DocIdItemGuid">
    <vt:lpwstr>904d1450-9a2f-44c0-bd20-55893efeafd8</vt:lpwstr>
  </property>
</Properties>
</file>